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  <p:sldMasterId id="2147483711" r:id="rId4"/>
  </p:sldMasterIdLst>
  <p:notesMasterIdLst>
    <p:notesMasterId r:id="rId44"/>
  </p:notesMasterIdLst>
  <p:sldIdLst>
    <p:sldId id="387" r:id="rId5"/>
    <p:sldId id="297" r:id="rId6"/>
    <p:sldId id="429" r:id="rId7"/>
    <p:sldId id="256" r:id="rId8"/>
    <p:sldId id="277" r:id="rId9"/>
    <p:sldId id="281" r:id="rId10"/>
    <p:sldId id="389" r:id="rId11"/>
    <p:sldId id="431" r:id="rId12"/>
    <p:sldId id="399" r:id="rId13"/>
    <p:sldId id="409" r:id="rId14"/>
    <p:sldId id="400" r:id="rId15"/>
    <p:sldId id="398" r:id="rId16"/>
    <p:sldId id="397" r:id="rId17"/>
    <p:sldId id="424" r:id="rId18"/>
    <p:sldId id="430" r:id="rId19"/>
    <p:sldId id="320" r:id="rId20"/>
    <p:sldId id="403" r:id="rId21"/>
    <p:sldId id="410" r:id="rId22"/>
    <p:sldId id="404" r:id="rId23"/>
    <p:sldId id="406" r:id="rId24"/>
    <p:sldId id="405" r:id="rId25"/>
    <p:sldId id="407" r:id="rId26"/>
    <p:sldId id="408" r:id="rId27"/>
    <p:sldId id="270" r:id="rId28"/>
    <p:sldId id="420" r:id="rId29"/>
    <p:sldId id="401" r:id="rId30"/>
    <p:sldId id="417" r:id="rId31"/>
    <p:sldId id="419" r:id="rId32"/>
    <p:sldId id="413" r:id="rId33"/>
    <p:sldId id="414" r:id="rId34"/>
    <p:sldId id="411" r:id="rId35"/>
    <p:sldId id="412" r:id="rId36"/>
    <p:sldId id="415" r:id="rId37"/>
    <p:sldId id="416" r:id="rId38"/>
    <p:sldId id="418" r:id="rId39"/>
    <p:sldId id="421" r:id="rId40"/>
    <p:sldId id="432" r:id="rId41"/>
    <p:sldId id="275" r:id="rId42"/>
    <p:sldId id="379" r:id="rId43"/>
  </p:sldIdLst>
  <p:sldSz cx="12192000" cy="6858000"/>
  <p:notesSz cx="6858000" cy="9144000"/>
  <p:embeddedFontLst>
    <p:embeddedFont>
      <p:font typeface="맑은 고딕" panose="020B0503020000020004" pitchFamily="34" charset="-12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858DD8A-ADCA-4AB6-A053-889F2DCFB867}">
          <p14:sldIdLst>
            <p14:sldId id="387"/>
            <p14:sldId id="297"/>
            <p14:sldId id="429"/>
            <p14:sldId id="256"/>
            <p14:sldId id="277"/>
            <p14:sldId id="281"/>
            <p14:sldId id="389"/>
            <p14:sldId id="431"/>
            <p14:sldId id="399"/>
            <p14:sldId id="409"/>
            <p14:sldId id="400"/>
            <p14:sldId id="398"/>
            <p14:sldId id="397"/>
            <p14:sldId id="424"/>
            <p14:sldId id="430"/>
            <p14:sldId id="320"/>
            <p14:sldId id="403"/>
            <p14:sldId id="410"/>
            <p14:sldId id="404"/>
            <p14:sldId id="406"/>
            <p14:sldId id="405"/>
            <p14:sldId id="407"/>
            <p14:sldId id="408"/>
            <p14:sldId id="270"/>
            <p14:sldId id="420"/>
            <p14:sldId id="401"/>
            <p14:sldId id="417"/>
            <p14:sldId id="419"/>
            <p14:sldId id="413"/>
            <p14:sldId id="414"/>
            <p14:sldId id="411"/>
            <p14:sldId id="412"/>
            <p14:sldId id="415"/>
            <p14:sldId id="416"/>
            <p14:sldId id="418"/>
            <p14:sldId id="421"/>
            <p14:sldId id="432"/>
            <p14:sldId id="275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" y="32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7.5901173963644842E-3"/>
                </c:manualLayout>
              </c:layout>
              <c:spPr>
                <a:solidFill>
                  <a:schemeClr val="bg1">
                    <a:lumMod val="85000"/>
                  </a:schemeClr>
                </a:solidFill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474038029664379E-2"/>
                      <c:h val="3.72607258178729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0689-4153-BE6A-518ABD17D3D5}"/>
                </c:ext>
              </c:extLst>
            </c:dLbl>
            <c:dLbl>
              <c:idx val="1"/>
              <c:layout>
                <c:manualLayout>
                  <c:x val="-1.8621973929236499E-3"/>
                  <c:y val="4.17066471342244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89-4153-BE6A-518ABD17D3D5}"/>
                </c:ext>
              </c:extLst>
            </c:dLbl>
            <c:dLbl>
              <c:idx val="2"/>
              <c:layout>
                <c:manualLayout>
                  <c:x val="0"/>
                  <c:y val="1.06988951962400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89-4153-BE6A-518ABD17D3D5}"/>
                </c:ext>
              </c:extLst>
            </c:dLbl>
            <c:dLbl>
              <c:idx val="3"/>
              <c:layout>
                <c:manualLayout>
                  <c:x val="0"/>
                  <c:y val="-2.03088567417456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89-4153-BE6A-518ABD17D3D5}"/>
                </c:ext>
              </c:extLst>
            </c:dLbl>
            <c:dLbl>
              <c:idx val="4"/>
              <c:layout>
                <c:manualLayout>
                  <c:x val="-1.3655956459999099E-16"/>
                  <c:y val="1.069889519623886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89-4153-BE6A-518ABD17D3D5}"/>
                </c:ext>
              </c:extLst>
            </c:dLbl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'Tỉ lệ sinh viên trên áp lực'!$A$3:$A$7</c:f>
              <c:strCache>
                <c:ptCount val="5"/>
                <c:pt idx="0">
                  <c:v>Học tập</c:v>
                </c:pt>
                <c:pt idx="1">
                  <c:v>Tiền bạc</c:v>
                </c:pt>
                <c:pt idx="2">
                  <c:v>Sinh hoạt hằng ngày</c:v>
                </c:pt>
                <c:pt idx="3">
                  <c:v>Công việc</c:v>
                </c:pt>
                <c:pt idx="4">
                  <c:v>Tình cảm</c:v>
                </c:pt>
              </c:strCache>
            </c:strRef>
          </c:cat>
          <c:val>
            <c:numRef>
              <c:f>'Tỉ lệ sinh viên trên áp lực'!$B$3:$B$7</c:f>
              <c:numCache>
                <c:formatCode>General</c:formatCode>
                <c:ptCount val="5"/>
                <c:pt idx="0">
                  <c:v>768</c:v>
                </c:pt>
                <c:pt idx="1">
                  <c:v>516</c:v>
                </c:pt>
                <c:pt idx="2">
                  <c:v>356</c:v>
                </c:pt>
                <c:pt idx="3">
                  <c:v>336</c:v>
                </c:pt>
                <c:pt idx="4">
                  <c:v>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689-4153-BE6A-518ABD17D3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232771983"/>
        <c:axId val="1232771151"/>
      </c:barChart>
      <c:catAx>
        <c:axId val="1232771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771151"/>
        <c:crosses val="autoZero"/>
        <c:auto val="1"/>
        <c:lblAlgn val="ctr"/>
        <c:lblOffset val="100"/>
        <c:noMultiLvlLbl val="0"/>
      </c:catAx>
      <c:valAx>
        <c:axId val="123277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771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'Ảnh hưởng đến cuộc sống'!$B$1</c:f>
              <c:strCache>
                <c:ptCount val="1"/>
                <c:pt idx="0">
                  <c:v>Số lượng: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B0-4ACA-A830-41330AAB1C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B0-4ACA-A830-41330AAB1C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B0-4ACA-A830-41330AAB1C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4B0-4ACA-A830-41330AAB1C1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4B0-4ACA-A830-41330AAB1C1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4B0-4ACA-A830-41330AAB1C1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'Ảnh hưởng đến cuộc sống'!$A$2:$A$7</c:f>
              <c:strCache>
                <c:ptCount val="6"/>
                <c:pt idx="0">
                  <c:v>Ảnh hưởng đến kết quả học tập</c:v>
                </c:pt>
                <c:pt idx="1">
                  <c:v>Ảnh hưởng đến các mối quan hệ xung quanh</c:v>
                </c:pt>
                <c:pt idx="2">
                  <c:v>Dẫn đến ngại tiếp xúc chia sẻ với mọi người</c:v>
                </c:pt>
                <c:pt idx="3">
                  <c:v>Bản thân đưa ra những quyết định bốc đồng, thiếu suy nghĩ</c:v>
                </c:pt>
                <c:pt idx="4">
                  <c:v>Ảnh hưởng xấu đến sức khỏe </c:v>
                </c:pt>
                <c:pt idx="5">
                  <c:v>Ảnh hưởng tâm lý</c:v>
                </c:pt>
              </c:strCache>
            </c:strRef>
          </c:cat>
          <c:val>
            <c:numRef>
              <c:f>'Ảnh hưởng đến cuộc sống'!$B$2:$B$7</c:f>
              <c:numCache>
                <c:formatCode>General</c:formatCode>
                <c:ptCount val="6"/>
                <c:pt idx="0">
                  <c:v>128</c:v>
                </c:pt>
                <c:pt idx="1">
                  <c:v>65</c:v>
                </c:pt>
                <c:pt idx="2">
                  <c:v>96</c:v>
                </c:pt>
                <c:pt idx="3">
                  <c:v>74</c:v>
                </c:pt>
                <c:pt idx="4">
                  <c:v>101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4B0-4ACA-A830-41330AAB1C1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'Phương pháp xả stress'!$A$15:$A$25</c:f>
              <c:strCache>
                <c:ptCount val="11"/>
                <c:pt idx="0">
                  <c:v>Nghe nhạc, xem phim</c:v>
                </c:pt>
                <c:pt idx="1">
                  <c:v>Làm điều mình thích</c:v>
                </c:pt>
                <c:pt idx="2">
                  <c:v>Suy nghĩ tích cực</c:v>
                </c:pt>
                <c:pt idx="3">
                  <c:v>Học cách thư giãn</c:v>
                </c:pt>
                <c:pt idx="4">
                  <c:v>Hoạt động thể dục thể thao</c:v>
                </c:pt>
                <c:pt idx="5">
                  <c:v>Kết nối với những mối quan hệ mới</c:v>
                </c:pt>
                <c:pt idx="6">
                  <c:v>Đảm bảo dinh dưỡng</c:v>
                </c:pt>
                <c:pt idx="7">
                  <c:v>Sinh hoạt điều độ</c:v>
                </c:pt>
                <c:pt idx="8">
                  <c:v>Hít thở sâu, tập yoga</c:v>
                </c:pt>
                <c:pt idx="9">
                  <c:v>Ngủ</c:v>
                </c:pt>
                <c:pt idx="10">
                  <c:v>Khác</c:v>
                </c:pt>
              </c:strCache>
            </c:strRef>
          </c:cat>
          <c:val>
            <c:numRef>
              <c:f>'Phương pháp xả stress'!$B$15:$B$25</c:f>
              <c:numCache>
                <c:formatCode>General</c:formatCode>
                <c:ptCount val="11"/>
                <c:pt idx="0">
                  <c:v>286</c:v>
                </c:pt>
                <c:pt idx="1">
                  <c:v>244</c:v>
                </c:pt>
                <c:pt idx="2">
                  <c:v>216</c:v>
                </c:pt>
                <c:pt idx="3">
                  <c:v>212</c:v>
                </c:pt>
                <c:pt idx="4">
                  <c:v>180</c:v>
                </c:pt>
                <c:pt idx="5">
                  <c:v>153</c:v>
                </c:pt>
                <c:pt idx="6">
                  <c:v>135</c:v>
                </c:pt>
                <c:pt idx="7">
                  <c:v>108</c:v>
                </c:pt>
                <c:pt idx="8">
                  <c:v>96</c:v>
                </c:pt>
                <c:pt idx="9">
                  <c:v>33</c:v>
                </c:pt>
                <c:pt idx="1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C-4C04-8642-A2CAA549E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92164991"/>
        <c:axId val="992163743"/>
        <c:axId val="0"/>
      </c:bar3DChart>
      <c:catAx>
        <c:axId val="992164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163743"/>
        <c:crosses val="autoZero"/>
        <c:auto val="1"/>
        <c:lblAlgn val="ctr"/>
        <c:lblOffset val="100"/>
        <c:noMultiLvlLbl val="0"/>
      </c:catAx>
      <c:valAx>
        <c:axId val="992163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16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716230" y="4825392"/>
            <a:ext cx="4418644" cy="2032608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54376" y="553616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1386" y="553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21386" y="2425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10497" y="2695207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54835" y="2695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254835" y="4567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17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latin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217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82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1DA6-8E04-42DC-A88F-F7F263EA8DE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0040B-52FB-4E6D-B6B1-40D29270E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50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5512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138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248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944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010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840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73778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9047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458000"/>
            <a:ext cx="5400000" cy="540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7152000" y="1"/>
            <a:ext cx="5040000" cy="504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505" y="539931"/>
            <a:ext cx="3420000" cy="284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46505" y="3472720"/>
            <a:ext cx="5400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968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56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94734" y="1305000"/>
            <a:ext cx="3384000" cy="424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8734" y="1449000"/>
            <a:ext cx="3096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35983" y="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77486" y="397800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1212335" y="3942052"/>
            <a:ext cx="4471778" cy="3502196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1881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687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3865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542955"/>
            <a:ext cx="1724720" cy="2679887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8297363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819699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342036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4374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720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52660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716230" y="4825392"/>
            <a:ext cx="4418644" cy="2032608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54376" y="553616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1386" y="553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21386" y="2425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10497" y="2695207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54835" y="2695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254835" y="4567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0132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6200000">
            <a:off x="3398983" y="-1936774"/>
            <a:ext cx="5396539" cy="12206911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-63323" y="15593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588A63B-2360-41C6-91F3-3ED848C1316F}"/>
              </a:ext>
            </a:extLst>
          </p:cNvPr>
          <p:cNvGrpSpPr/>
          <p:nvPr userDrawn="1"/>
        </p:nvGrpSpPr>
        <p:grpSpPr>
          <a:xfrm>
            <a:off x="8766546" y="1684864"/>
            <a:ext cx="2664296" cy="4683693"/>
            <a:chOff x="445712" y="1449040"/>
            <a:chExt cx="2113018" cy="392417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A00CC09-8BCE-4032-8E87-74B33C254FE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BADC3B4-4BC1-4301-8D6D-A75D8461523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FE81EC83-0FCE-471B-82B4-30C79416A06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2367515F-970C-488E-A0AB-9B54831DBE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10">
                <a:extLst>
                  <a:ext uri="{FF2B5EF4-FFF2-40B4-BE49-F238E27FC236}">
                    <a16:creationId xmlns:a16="http://schemas.microsoft.com/office/drawing/2014/main" id="{4D3EACEA-3828-49FE-B26A-D626FB254A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BAD1F61-0C01-4AD6-8986-232422D46A9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4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AE737FC-12CA-4582-A034-15AC837BA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760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22193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058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6553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68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233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21903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279123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7" r:id="rId10"/>
    <p:sldLayoutId id="2147483703" r:id="rId11"/>
    <p:sldLayoutId id="2147483709" r:id="rId12"/>
    <p:sldLayoutId id="2147483708" r:id="rId13"/>
    <p:sldLayoutId id="2147483687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18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38B1FC6F-413D-4CE9-89AC-E0AEEC1DAE43}"/>
              </a:ext>
            </a:extLst>
          </p:cNvPr>
          <p:cNvSpPr txBox="1">
            <a:spLocks/>
          </p:cNvSpPr>
          <p:nvPr/>
        </p:nvSpPr>
        <p:spPr>
          <a:xfrm>
            <a:off x="1595120" y="3752850"/>
            <a:ext cx="9144000" cy="199959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SS004.L25</a:t>
            </a:r>
          </a:p>
          <a:p>
            <a:pPr marL="0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 – S.C.U.S</a:t>
            </a:r>
          </a:p>
          <a:p>
            <a:pPr marL="0" indent="0" algn="ctr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CF6F5B-BF93-4910-AED9-35E6E3BB0FB9}"/>
              </a:ext>
            </a:extLst>
          </p:cNvPr>
          <p:cNvSpPr txBox="1">
            <a:spLocks/>
          </p:cNvSpPr>
          <p:nvPr/>
        </p:nvSpPr>
        <p:spPr>
          <a:xfrm>
            <a:off x="1595120" y="1848091"/>
            <a:ext cx="9144000" cy="1386475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1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CUỐI KỲ</a:t>
            </a:r>
          </a:p>
          <a:p>
            <a:pPr marL="0" indent="0" algn="ctr">
              <a:buNone/>
            </a:pPr>
            <a:r>
              <a:rPr lang="en-US" sz="39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3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sz="39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39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1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át bệnh vì áp lực tiền bạc">
            <a:extLst>
              <a:ext uri="{FF2B5EF4-FFF2-40B4-BE49-F238E27FC236}">
                <a16:creationId xmlns:a16="http://schemas.microsoft.com/office/drawing/2014/main" id="{166A1839-86C1-43E9-898B-57876C67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25" y="126616"/>
            <a:ext cx="9907150" cy="660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8FEDADB-A118-4546-A4DC-F31F4183F40D}"/>
              </a:ext>
            </a:extLst>
          </p:cNvPr>
          <p:cNvSpPr txBox="1">
            <a:spLocks/>
          </p:cNvSpPr>
          <p:nvPr/>
        </p:nvSpPr>
        <p:spPr>
          <a:xfrm>
            <a:off x="5033341" y="5690765"/>
            <a:ext cx="2125318" cy="84380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>
                <a:solidFill>
                  <a:schemeClr val="bg1"/>
                </a:solidFill>
              </a:rPr>
              <a:t>Tiền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bạc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Áp Lực Cuộc Sống Công Việc Hình ảnh | Định dạng hình ảnh PSD 401002320|  vn.lovepik.com">
            <a:extLst>
              <a:ext uri="{FF2B5EF4-FFF2-40B4-BE49-F238E27FC236}">
                <a16:creationId xmlns:a16="http://schemas.microsoft.com/office/drawing/2014/main" id="{F32B4BCE-BE3C-4A6A-B423-BD874BA1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86" y="88867"/>
            <a:ext cx="10026228" cy="6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9208018-49F0-46B6-8E6B-C78CC8B4AD1F}"/>
              </a:ext>
            </a:extLst>
          </p:cNvPr>
          <p:cNvSpPr txBox="1">
            <a:spLocks/>
          </p:cNvSpPr>
          <p:nvPr/>
        </p:nvSpPr>
        <p:spPr>
          <a:xfrm>
            <a:off x="4090832" y="6108814"/>
            <a:ext cx="4010336" cy="6603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Sinh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hoạt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hằng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ngày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8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Khắc phục 9 áp lực công việc gây ra sự chán nản | Anphabe">
            <a:extLst>
              <a:ext uri="{FF2B5EF4-FFF2-40B4-BE49-F238E27FC236}">
                <a16:creationId xmlns:a16="http://schemas.microsoft.com/office/drawing/2014/main" id="{5DE2B804-4F01-4AC6-91AA-3F1EEDF5B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4" y="77598"/>
            <a:ext cx="11126651" cy="670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14F9348-FCCF-4D2E-99A3-8242865AAB48}"/>
              </a:ext>
            </a:extLst>
          </p:cNvPr>
          <p:cNvSpPr txBox="1">
            <a:spLocks/>
          </p:cNvSpPr>
          <p:nvPr/>
        </p:nvSpPr>
        <p:spPr>
          <a:xfrm>
            <a:off x="4862821" y="5806456"/>
            <a:ext cx="2466355" cy="84380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Công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việc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03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Đốn tim' chàng bằng những lời chúc Valentine đầy ắp tình cảm | Việt Nam Mới">
            <a:extLst>
              <a:ext uri="{FF2B5EF4-FFF2-40B4-BE49-F238E27FC236}">
                <a16:creationId xmlns:a16="http://schemas.microsoft.com/office/drawing/2014/main" id="{7D4D0B15-D302-4EAD-908C-CBBEB3338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91" y="0"/>
            <a:ext cx="8868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9265A9B-CDCA-418B-B7B0-32FB98CCD078}"/>
              </a:ext>
            </a:extLst>
          </p:cNvPr>
          <p:cNvSpPr txBox="1">
            <a:spLocks/>
          </p:cNvSpPr>
          <p:nvPr/>
        </p:nvSpPr>
        <p:spPr>
          <a:xfrm>
            <a:off x="4782791" y="5688004"/>
            <a:ext cx="2626415" cy="84380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Tình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cảm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4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F2E05FA-319A-4CF3-9E89-0C1A0AB8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98" y="932767"/>
            <a:ext cx="11235902" cy="532836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B94F435-8151-418B-AD7E-74FBCD879312}"/>
              </a:ext>
            </a:extLst>
          </p:cNvPr>
          <p:cNvSpPr txBox="1">
            <a:spLocks/>
          </p:cNvSpPr>
          <p:nvPr/>
        </p:nvSpPr>
        <p:spPr>
          <a:xfrm>
            <a:off x="3149328" y="1815026"/>
            <a:ext cx="6241199" cy="27844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 NHÂN</a:t>
            </a:r>
          </a:p>
        </p:txBody>
      </p:sp>
    </p:spTree>
    <p:extLst>
      <p:ext uri="{BB962C8B-B14F-4D97-AF65-F5344CB8AC3E}">
        <p14:creationId xmlns:p14="http://schemas.microsoft.com/office/powerpoint/2010/main" val="8481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NGUYÊN NHÂN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518C25-D58C-42AE-9770-E1E7918334FE}"/>
              </a:ext>
            </a:extLst>
          </p:cNvPr>
          <p:cNvSpPr txBox="1"/>
          <p:nvPr/>
        </p:nvSpPr>
        <p:spPr>
          <a:xfrm>
            <a:off x="6887044" y="1821957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1874F1-92DE-40B4-91BC-8E97AEF57ADF}"/>
              </a:ext>
            </a:extLst>
          </p:cNvPr>
          <p:cNvSpPr txBox="1"/>
          <p:nvPr/>
        </p:nvSpPr>
        <p:spPr>
          <a:xfrm>
            <a:off x="7657109" y="2828355"/>
            <a:ext cx="3156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chi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A07C9C-AA96-460F-97D1-21BC7391C955}"/>
              </a:ext>
            </a:extLst>
          </p:cNvPr>
          <p:cNvSpPr txBox="1"/>
          <p:nvPr/>
        </p:nvSpPr>
        <p:spPr>
          <a:xfrm>
            <a:off x="7701762" y="4608915"/>
            <a:ext cx="34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ra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E51676-7125-45E9-8398-85CDBDCE4060}"/>
              </a:ext>
            </a:extLst>
          </p:cNvPr>
          <p:cNvSpPr txBox="1"/>
          <p:nvPr/>
        </p:nvSpPr>
        <p:spPr>
          <a:xfrm>
            <a:off x="1295386" y="2809308"/>
            <a:ext cx="2977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Sự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đổi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đột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ngột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giữa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ở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học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D53105-2BF4-4B68-B255-F836B47BFD48}"/>
              </a:ext>
            </a:extLst>
          </p:cNvPr>
          <p:cNvSpPr txBox="1"/>
          <p:nvPr/>
        </p:nvSpPr>
        <p:spPr>
          <a:xfrm>
            <a:off x="852854" y="4608915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BD53A8-8803-4DF9-A884-E7CA63327DCA}"/>
              </a:ext>
            </a:extLst>
          </p:cNvPr>
          <p:cNvSpPr txBox="1"/>
          <p:nvPr/>
        </p:nvSpPr>
        <p:spPr>
          <a:xfrm>
            <a:off x="2156979" y="5527559"/>
            <a:ext cx="317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+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794215-BFDA-4CBB-B83D-CC003CB976B4}"/>
              </a:ext>
            </a:extLst>
          </p:cNvPr>
          <p:cNvGrpSpPr/>
          <p:nvPr/>
        </p:nvGrpSpPr>
        <p:grpSpPr>
          <a:xfrm>
            <a:off x="4607267" y="2304040"/>
            <a:ext cx="2977467" cy="3310535"/>
            <a:chOff x="4733387" y="2304040"/>
            <a:chExt cx="2734502" cy="3040391"/>
          </a:xfrm>
        </p:grpSpPr>
        <p:sp>
          <p:nvSpPr>
            <p:cNvPr id="51" name="Oval 30">
              <a:extLst>
                <a:ext uri="{FF2B5EF4-FFF2-40B4-BE49-F238E27FC236}">
                  <a16:creationId xmlns:a16="http://schemas.microsoft.com/office/drawing/2014/main" id="{59C81FBA-08DF-4B06-85C9-7D9C8C23FDB0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31">
              <a:extLst>
                <a:ext uri="{FF2B5EF4-FFF2-40B4-BE49-F238E27FC236}">
                  <a16:creationId xmlns:a16="http://schemas.microsoft.com/office/drawing/2014/main" id="{AFC9305E-3DFD-4B31-837D-4B1BCC0FD00E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32">
              <a:extLst>
                <a:ext uri="{FF2B5EF4-FFF2-40B4-BE49-F238E27FC236}">
                  <a16:creationId xmlns:a16="http://schemas.microsoft.com/office/drawing/2014/main" id="{AABC4345-9298-452F-BAAA-D605A05E3918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33">
              <a:extLst>
                <a:ext uri="{FF2B5EF4-FFF2-40B4-BE49-F238E27FC236}">
                  <a16:creationId xmlns:a16="http://schemas.microsoft.com/office/drawing/2014/main" id="{25D0E6FC-0DC2-44C6-A53F-23D54E17C574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34">
              <a:extLst>
                <a:ext uri="{FF2B5EF4-FFF2-40B4-BE49-F238E27FC236}">
                  <a16:creationId xmlns:a16="http://schemas.microsoft.com/office/drawing/2014/main" id="{CD357FB6-F351-4EA4-B11B-E52635357203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35">
              <a:extLst>
                <a:ext uri="{FF2B5EF4-FFF2-40B4-BE49-F238E27FC236}">
                  <a16:creationId xmlns:a16="http://schemas.microsoft.com/office/drawing/2014/main" id="{DB81E64B-4ACF-4380-98D0-EBD534976962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36">
              <a:extLst>
                <a:ext uri="{FF2B5EF4-FFF2-40B4-BE49-F238E27FC236}">
                  <a16:creationId xmlns:a16="http://schemas.microsoft.com/office/drawing/2014/main" id="{4E6905C4-1751-431E-ACCA-D2753AEBA6C3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54EA225-4D55-43ED-9D83-DC92F92EC35B}"/>
              </a:ext>
            </a:extLst>
          </p:cNvPr>
          <p:cNvGrpSpPr/>
          <p:nvPr/>
        </p:nvGrpSpPr>
        <p:grpSpPr>
          <a:xfrm rot="592498">
            <a:off x="5261617" y="3144365"/>
            <a:ext cx="1668767" cy="1629885"/>
            <a:chOff x="96838" y="117476"/>
            <a:chExt cx="817562" cy="798513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1E90D5A0-8FE6-4A90-A394-9C38444F5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00" y="257176"/>
              <a:ext cx="673100" cy="658813"/>
            </a:xfrm>
            <a:custGeom>
              <a:avLst/>
              <a:gdLst>
                <a:gd name="T0" fmla="*/ 768 w 887"/>
                <a:gd name="T1" fmla="*/ 12 h 868"/>
                <a:gd name="T2" fmla="*/ 856 w 887"/>
                <a:gd name="T3" fmla="*/ 166 h 868"/>
                <a:gd name="T4" fmla="*/ 887 w 887"/>
                <a:gd name="T5" fmla="*/ 341 h 868"/>
                <a:gd name="T6" fmla="*/ 846 w 887"/>
                <a:gd name="T7" fmla="*/ 542 h 868"/>
                <a:gd name="T8" fmla="*/ 729 w 887"/>
                <a:gd name="T9" fmla="*/ 713 h 868"/>
                <a:gd name="T10" fmla="*/ 553 w 887"/>
                <a:gd name="T11" fmla="*/ 827 h 868"/>
                <a:gd name="T12" fmla="*/ 348 w 887"/>
                <a:gd name="T13" fmla="*/ 868 h 868"/>
                <a:gd name="T14" fmla="*/ 171 w 887"/>
                <a:gd name="T15" fmla="*/ 837 h 868"/>
                <a:gd name="T16" fmla="*/ 13 w 887"/>
                <a:gd name="T17" fmla="*/ 751 h 868"/>
                <a:gd name="T18" fmla="*/ 0 w 887"/>
                <a:gd name="T19" fmla="*/ 743 h 868"/>
                <a:gd name="T20" fmla="*/ 13 w 887"/>
                <a:gd name="T21" fmla="*/ 734 h 868"/>
                <a:gd name="T22" fmla="*/ 33 w 887"/>
                <a:gd name="T23" fmla="*/ 721 h 868"/>
                <a:gd name="T24" fmla="*/ 39 w 887"/>
                <a:gd name="T25" fmla="*/ 716 h 868"/>
                <a:gd name="T26" fmla="*/ 46 w 887"/>
                <a:gd name="T27" fmla="*/ 721 h 868"/>
                <a:gd name="T28" fmla="*/ 189 w 887"/>
                <a:gd name="T29" fmla="*/ 798 h 868"/>
                <a:gd name="T30" fmla="*/ 348 w 887"/>
                <a:gd name="T31" fmla="*/ 822 h 868"/>
                <a:gd name="T32" fmla="*/ 537 w 887"/>
                <a:gd name="T33" fmla="*/ 786 h 868"/>
                <a:gd name="T34" fmla="*/ 697 w 887"/>
                <a:gd name="T35" fmla="*/ 682 h 868"/>
                <a:gd name="T36" fmla="*/ 804 w 887"/>
                <a:gd name="T37" fmla="*/ 526 h 868"/>
                <a:gd name="T38" fmla="*/ 841 w 887"/>
                <a:gd name="T39" fmla="*/ 341 h 868"/>
                <a:gd name="T40" fmla="*/ 815 w 887"/>
                <a:gd name="T41" fmla="*/ 184 h 868"/>
                <a:gd name="T42" fmla="*/ 737 w 887"/>
                <a:gd name="T43" fmla="*/ 44 h 868"/>
                <a:gd name="T44" fmla="*/ 732 w 887"/>
                <a:gd name="T45" fmla="*/ 38 h 868"/>
                <a:gd name="T46" fmla="*/ 737 w 887"/>
                <a:gd name="T47" fmla="*/ 31 h 868"/>
                <a:gd name="T48" fmla="*/ 750 w 887"/>
                <a:gd name="T49" fmla="*/ 12 h 868"/>
                <a:gd name="T50" fmla="*/ 758 w 887"/>
                <a:gd name="T51" fmla="*/ 0 h 868"/>
                <a:gd name="T52" fmla="*/ 768 w 887"/>
                <a:gd name="T53" fmla="*/ 12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7" h="868">
                  <a:moveTo>
                    <a:pt x="768" y="12"/>
                  </a:moveTo>
                  <a:cubicBezTo>
                    <a:pt x="806" y="57"/>
                    <a:pt x="835" y="109"/>
                    <a:pt x="856" y="166"/>
                  </a:cubicBezTo>
                  <a:cubicBezTo>
                    <a:pt x="876" y="222"/>
                    <a:pt x="887" y="280"/>
                    <a:pt x="887" y="341"/>
                  </a:cubicBezTo>
                  <a:cubicBezTo>
                    <a:pt x="887" y="412"/>
                    <a:pt x="872" y="480"/>
                    <a:pt x="846" y="542"/>
                  </a:cubicBezTo>
                  <a:cubicBezTo>
                    <a:pt x="819" y="606"/>
                    <a:pt x="778" y="664"/>
                    <a:pt x="729" y="713"/>
                  </a:cubicBezTo>
                  <a:cubicBezTo>
                    <a:pt x="680" y="762"/>
                    <a:pt x="620" y="801"/>
                    <a:pt x="553" y="827"/>
                  </a:cubicBezTo>
                  <a:cubicBezTo>
                    <a:pt x="490" y="853"/>
                    <a:pt x="422" y="868"/>
                    <a:pt x="348" y="868"/>
                  </a:cubicBezTo>
                  <a:cubicBezTo>
                    <a:pt x="286" y="868"/>
                    <a:pt x="226" y="856"/>
                    <a:pt x="171" y="837"/>
                  </a:cubicBezTo>
                  <a:cubicBezTo>
                    <a:pt x="112" y="817"/>
                    <a:pt x="59" y="788"/>
                    <a:pt x="13" y="751"/>
                  </a:cubicBezTo>
                  <a:lnTo>
                    <a:pt x="0" y="743"/>
                  </a:lnTo>
                  <a:lnTo>
                    <a:pt x="13" y="734"/>
                  </a:lnTo>
                  <a:lnTo>
                    <a:pt x="33" y="721"/>
                  </a:lnTo>
                  <a:lnTo>
                    <a:pt x="39" y="716"/>
                  </a:lnTo>
                  <a:lnTo>
                    <a:pt x="46" y="721"/>
                  </a:lnTo>
                  <a:cubicBezTo>
                    <a:pt x="88" y="754"/>
                    <a:pt x="137" y="780"/>
                    <a:pt x="189" y="798"/>
                  </a:cubicBezTo>
                  <a:cubicBezTo>
                    <a:pt x="238" y="814"/>
                    <a:pt x="293" y="822"/>
                    <a:pt x="348" y="822"/>
                  </a:cubicBezTo>
                  <a:cubicBezTo>
                    <a:pt x="415" y="822"/>
                    <a:pt x="478" y="811"/>
                    <a:pt x="537" y="786"/>
                  </a:cubicBezTo>
                  <a:cubicBezTo>
                    <a:pt x="597" y="762"/>
                    <a:pt x="651" y="726"/>
                    <a:pt x="697" y="682"/>
                  </a:cubicBezTo>
                  <a:cubicBezTo>
                    <a:pt x="742" y="637"/>
                    <a:pt x="780" y="585"/>
                    <a:pt x="804" y="526"/>
                  </a:cubicBezTo>
                  <a:cubicBezTo>
                    <a:pt x="828" y="469"/>
                    <a:pt x="841" y="406"/>
                    <a:pt x="841" y="341"/>
                  </a:cubicBezTo>
                  <a:cubicBezTo>
                    <a:pt x="841" y="285"/>
                    <a:pt x="832" y="233"/>
                    <a:pt x="815" y="184"/>
                  </a:cubicBezTo>
                  <a:cubicBezTo>
                    <a:pt x="797" y="132"/>
                    <a:pt x="771" y="87"/>
                    <a:pt x="737" y="44"/>
                  </a:cubicBezTo>
                  <a:lnTo>
                    <a:pt x="732" y="38"/>
                  </a:lnTo>
                  <a:lnTo>
                    <a:pt x="737" y="31"/>
                  </a:lnTo>
                  <a:lnTo>
                    <a:pt x="750" y="12"/>
                  </a:lnTo>
                  <a:lnTo>
                    <a:pt x="758" y="0"/>
                  </a:lnTo>
                  <a:lnTo>
                    <a:pt x="768" y="12"/>
                  </a:ln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EF08C269-0158-4427-87F2-18F5913DF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8" y="117476"/>
              <a:ext cx="673100" cy="657225"/>
            </a:xfrm>
            <a:custGeom>
              <a:avLst/>
              <a:gdLst>
                <a:gd name="T0" fmla="*/ 538 w 887"/>
                <a:gd name="T1" fmla="*/ 0 h 866"/>
                <a:gd name="T2" fmla="*/ 717 w 887"/>
                <a:gd name="T3" fmla="*/ 29 h 866"/>
                <a:gd name="T4" fmla="*/ 875 w 887"/>
                <a:gd name="T5" fmla="*/ 114 h 866"/>
                <a:gd name="T6" fmla="*/ 887 w 887"/>
                <a:gd name="T7" fmla="*/ 124 h 866"/>
                <a:gd name="T8" fmla="*/ 874 w 887"/>
                <a:gd name="T9" fmla="*/ 133 h 866"/>
                <a:gd name="T10" fmla="*/ 854 w 887"/>
                <a:gd name="T11" fmla="*/ 146 h 866"/>
                <a:gd name="T12" fmla="*/ 847 w 887"/>
                <a:gd name="T13" fmla="*/ 150 h 866"/>
                <a:gd name="T14" fmla="*/ 841 w 887"/>
                <a:gd name="T15" fmla="*/ 145 h 866"/>
                <a:gd name="T16" fmla="*/ 699 w 887"/>
                <a:gd name="T17" fmla="*/ 70 h 866"/>
                <a:gd name="T18" fmla="*/ 538 w 887"/>
                <a:gd name="T19" fmla="*/ 44 h 866"/>
                <a:gd name="T20" fmla="*/ 351 w 887"/>
                <a:gd name="T21" fmla="*/ 80 h 866"/>
                <a:gd name="T22" fmla="*/ 190 w 887"/>
                <a:gd name="T23" fmla="*/ 184 h 866"/>
                <a:gd name="T24" fmla="*/ 83 w 887"/>
                <a:gd name="T25" fmla="*/ 342 h 866"/>
                <a:gd name="T26" fmla="*/ 45 w 887"/>
                <a:gd name="T27" fmla="*/ 526 h 866"/>
                <a:gd name="T28" fmla="*/ 71 w 887"/>
                <a:gd name="T29" fmla="*/ 682 h 866"/>
                <a:gd name="T30" fmla="*/ 149 w 887"/>
                <a:gd name="T31" fmla="*/ 822 h 866"/>
                <a:gd name="T32" fmla="*/ 154 w 887"/>
                <a:gd name="T33" fmla="*/ 828 h 866"/>
                <a:gd name="T34" fmla="*/ 149 w 887"/>
                <a:gd name="T35" fmla="*/ 835 h 866"/>
                <a:gd name="T36" fmla="*/ 136 w 887"/>
                <a:gd name="T37" fmla="*/ 854 h 866"/>
                <a:gd name="T38" fmla="*/ 128 w 887"/>
                <a:gd name="T39" fmla="*/ 866 h 866"/>
                <a:gd name="T40" fmla="*/ 118 w 887"/>
                <a:gd name="T41" fmla="*/ 856 h 866"/>
                <a:gd name="T42" fmla="*/ 31 w 887"/>
                <a:gd name="T43" fmla="*/ 700 h 866"/>
                <a:gd name="T44" fmla="*/ 0 w 887"/>
                <a:gd name="T45" fmla="*/ 526 h 866"/>
                <a:gd name="T46" fmla="*/ 42 w 887"/>
                <a:gd name="T47" fmla="*/ 324 h 866"/>
                <a:gd name="T48" fmla="*/ 157 w 887"/>
                <a:gd name="T49" fmla="*/ 154 h 866"/>
                <a:gd name="T50" fmla="*/ 333 w 887"/>
                <a:gd name="T51" fmla="*/ 39 h 866"/>
                <a:gd name="T52" fmla="*/ 538 w 887"/>
                <a:gd name="T53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7" h="866">
                  <a:moveTo>
                    <a:pt x="538" y="0"/>
                  </a:moveTo>
                  <a:cubicBezTo>
                    <a:pt x="600" y="0"/>
                    <a:pt x="660" y="10"/>
                    <a:pt x="717" y="29"/>
                  </a:cubicBezTo>
                  <a:cubicBezTo>
                    <a:pt x="774" y="49"/>
                    <a:pt x="828" y="78"/>
                    <a:pt x="875" y="114"/>
                  </a:cubicBezTo>
                  <a:lnTo>
                    <a:pt x="887" y="124"/>
                  </a:lnTo>
                  <a:lnTo>
                    <a:pt x="874" y="133"/>
                  </a:lnTo>
                  <a:lnTo>
                    <a:pt x="854" y="146"/>
                  </a:lnTo>
                  <a:lnTo>
                    <a:pt x="847" y="150"/>
                  </a:lnTo>
                  <a:lnTo>
                    <a:pt x="841" y="145"/>
                  </a:lnTo>
                  <a:cubicBezTo>
                    <a:pt x="799" y="112"/>
                    <a:pt x="750" y="88"/>
                    <a:pt x="699" y="70"/>
                  </a:cubicBezTo>
                  <a:cubicBezTo>
                    <a:pt x="649" y="52"/>
                    <a:pt x="594" y="44"/>
                    <a:pt x="538" y="44"/>
                  </a:cubicBezTo>
                  <a:cubicBezTo>
                    <a:pt x="472" y="44"/>
                    <a:pt x="408" y="57"/>
                    <a:pt x="351" y="80"/>
                  </a:cubicBezTo>
                  <a:cubicBezTo>
                    <a:pt x="289" y="104"/>
                    <a:pt x="236" y="140"/>
                    <a:pt x="190" y="184"/>
                  </a:cubicBezTo>
                  <a:cubicBezTo>
                    <a:pt x="144" y="229"/>
                    <a:pt x="109" y="283"/>
                    <a:pt x="83" y="342"/>
                  </a:cubicBezTo>
                  <a:cubicBezTo>
                    <a:pt x="58" y="399"/>
                    <a:pt x="45" y="460"/>
                    <a:pt x="45" y="526"/>
                  </a:cubicBezTo>
                  <a:cubicBezTo>
                    <a:pt x="45" y="581"/>
                    <a:pt x="55" y="633"/>
                    <a:pt x="71" y="682"/>
                  </a:cubicBezTo>
                  <a:cubicBezTo>
                    <a:pt x="89" y="734"/>
                    <a:pt x="117" y="781"/>
                    <a:pt x="149" y="822"/>
                  </a:cubicBezTo>
                  <a:lnTo>
                    <a:pt x="154" y="828"/>
                  </a:lnTo>
                  <a:lnTo>
                    <a:pt x="149" y="835"/>
                  </a:lnTo>
                  <a:lnTo>
                    <a:pt x="136" y="854"/>
                  </a:lnTo>
                  <a:lnTo>
                    <a:pt x="128" y="866"/>
                  </a:lnTo>
                  <a:lnTo>
                    <a:pt x="118" y="856"/>
                  </a:lnTo>
                  <a:cubicBezTo>
                    <a:pt x="81" y="809"/>
                    <a:pt x="52" y="757"/>
                    <a:pt x="31" y="700"/>
                  </a:cubicBezTo>
                  <a:cubicBezTo>
                    <a:pt x="11" y="646"/>
                    <a:pt x="0" y="586"/>
                    <a:pt x="0" y="526"/>
                  </a:cubicBezTo>
                  <a:cubicBezTo>
                    <a:pt x="0" y="454"/>
                    <a:pt x="16" y="386"/>
                    <a:pt x="42" y="324"/>
                  </a:cubicBezTo>
                  <a:cubicBezTo>
                    <a:pt x="68" y="260"/>
                    <a:pt x="109" y="202"/>
                    <a:pt x="157" y="154"/>
                  </a:cubicBezTo>
                  <a:cubicBezTo>
                    <a:pt x="208" y="104"/>
                    <a:pt x="267" y="67"/>
                    <a:pt x="333" y="39"/>
                  </a:cubicBezTo>
                  <a:cubicBezTo>
                    <a:pt x="397" y="13"/>
                    <a:pt x="465" y="0"/>
                    <a:pt x="538" y="0"/>
                  </a:cubicBez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424B99F0-5343-4DAF-95A0-2C43C036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185738"/>
              <a:ext cx="671513" cy="660400"/>
            </a:xfrm>
            <a:custGeom>
              <a:avLst/>
              <a:gdLst>
                <a:gd name="T0" fmla="*/ 886 w 886"/>
                <a:gd name="T1" fmla="*/ 0 h 869"/>
                <a:gd name="T2" fmla="*/ 492 w 886"/>
                <a:gd name="T3" fmla="*/ 258 h 869"/>
                <a:gd name="T4" fmla="*/ 437 w 886"/>
                <a:gd name="T5" fmla="*/ 250 h 869"/>
                <a:gd name="T6" fmla="*/ 251 w 886"/>
                <a:gd name="T7" fmla="*/ 433 h 869"/>
                <a:gd name="T8" fmla="*/ 259 w 886"/>
                <a:gd name="T9" fmla="*/ 488 h 869"/>
                <a:gd name="T10" fmla="*/ 0 w 886"/>
                <a:gd name="T11" fmla="*/ 869 h 869"/>
                <a:gd name="T12" fmla="*/ 391 w 886"/>
                <a:gd name="T13" fmla="*/ 613 h 869"/>
                <a:gd name="T14" fmla="*/ 437 w 886"/>
                <a:gd name="T15" fmla="*/ 619 h 869"/>
                <a:gd name="T16" fmla="*/ 626 w 886"/>
                <a:gd name="T17" fmla="*/ 433 h 869"/>
                <a:gd name="T18" fmla="*/ 621 w 886"/>
                <a:gd name="T19" fmla="*/ 392 h 869"/>
                <a:gd name="T20" fmla="*/ 886 w 886"/>
                <a:gd name="T21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6" h="869">
                  <a:moveTo>
                    <a:pt x="886" y="0"/>
                  </a:moveTo>
                  <a:lnTo>
                    <a:pt x="492" y="258"/>
                  </a:lnTo>
                  <a:cubicBezTo>
                    <a:pt x="475" y="253"/>
                    <a:pt x="456" y="250"/>
                    <a:pt x="437" y="250"/>
                  </a:cubicBezTo>
                  <a:cubicBezTo>
                    <a:pt x="333" y="250"/>
                    <a:pt x="251" y="332"/>
                    <a:pt x="251" y="433"/>
                  </a:cubicBezTo>
                  <a:cubicBezTo>
                    <a:pt x="251" y="452"/>
                    <a:pt x="254" y="471"/>
                    <a:pt x="259" y="488"/>
                  </a:cubicBezTo>
                  <a:lnTo>
                    <a:pt x="0" y="869"/>
                  </a:lnTo>
                  <a:lnTo>
                    <a:pt x="391" y="613"/>
                  </a:lnTo>
                  <a:cubicBezTo>
                    <a:pt x="405" y="617"/>
                    <a:pt x="421" y="619"/>
                    <a:pt x="437" y="619"/>
                  </a:cubicBezTo>
                  <a:cubicBezTo>
                    <a:pt x="541" y="619"/>
                    <a:pt x="626" y="537"/>
                    <a:pt x="626" y="433"/>
                  </a:cubicBezTo>
                  <a:cubicBezTo>
                    <a:pt x="626" y="419"/>
                    <a:pt x="624" y="405"/>
                    <a:pt x="621" y="392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67C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2589E05F-FDBA-43B7-B8D4-3F555E8F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8" y="425451"/>
              <a:ext cx="176213" cy="174625"/>
            </a:xfrm>
            <a:custGeom>
              <a:avLst/>
              <a:gdLst>
                <a:gd name="T0" fmla="*/ 233 w 233"/>
                <a:gd name="T1" fmla="*/ 114 h 230"/>
                <a:gd name="T2" fmla="*/ 116 w 233"/>
                <a:gd name="T3" fmla="*/ 230 h 230"/>
                <a:gd name="T4" fmla="*/ 0 w 233"/>
                <a:gd name="T5" fmla="*/ 114 h 230"/>
                <a:gd name="T6" fmla="*/ 116 w 233"/>
                <a:gd name="T7" fmla="*/ 0 h 230"/>
                <a:gd name="T8" fmla="*/ 233 w 233"/>
                <a:gd name="T9" fmla="*/ 11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0">
                  <a:moveTo>
                    <a:pt x="233" y="114"/>
                  </a:moveTo>
                  <a:cubicBezTo>
                    <a:pt x="233" y="179"/>
                    <a:pt x="180" y="230"/>
                    <a:pt x="116" y="230"/>
                  </a:cubicBezTo>
                  <a:cubicBezTo>
                    <a:pt x="51" y="230"/>
                    <a:pt x="0" y="179"/>
                    <a:pt x="0" y="114"/>
                  </a:cubicBezTo>
                  <a:cubicBezTo>
                    <a:pt x="0" y="51"/>
                    <a:pt x="51" y="0"/>
                    <a:pt x="116" y="0"/>
                  </a:cubicBezTo>
                  <a:cubicBezTo>
                    <a:pt x="180" y="0"/>
                    <a:pt x="233" y="51"/>
                    <a:pt x="233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61EF5010-3B49-4611-B62D-F4CC2C6D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3" y="454026"/>
              <a:ext cx="119063" cy="117475"/>
            </a:xfrm>
            <a:prstGeom prst="ellipse">
              <a:avLst/>
            </a:prstGeom>
            <a:solidFill>
              <a:srgbClr val="67C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EDA512A4-2656-4559-8370-09546469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3" y="454026"/>
              <a:ext cx="119063" cy="117475"/>
            </a:xfrm>
            <a:prstGeom prst="ellipse">
              <a:avLst/>
            </a:prstGeom>
            <a:solidFill>
              <a:srgbClr val="67C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1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9" grpId="0"/>
      <p:bldP spid="42" grpId="0"/>
      <p:bldP spid="45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9D83D4-29B0-43E2-ADC1-A05168D625D2}"/>
              </a:ext>
            </a:extLst>
          </p:cNvPr>
          <p:cNvGrpSpPr/>
          <p:nvPr/>
        </p:nvGrpSpPr>
        <p:grpSpPr>
          <a:xfrm>
            <a:off x="9460872" y="519402"/>
            <a:ext cx="2036978" cy="2036979"/>
            <a:chOff x="9658938" y="681257"/>
            <a:chExt cx="1838911" cy="1838912"/>
          </a:xfrm>
        </p:grpSpPr>
        <p:sp>
          <p:nvSpPr>
            <p:cNvPr id="18" name="Isosceles Triangle 17"/>
            <p:cNvSpPr/>
            <p:nvPr/>
          </p:nvSpPr>
          <p:spPr>
            <a:xfrm rot="10800000" flipH="1">
              <a:off x="10738112" y="781179"/>
              <a:ext cx="663461" cy="663461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ame 18"/>
            <p:cNvSpPr/>
            <p:nvPr/>
          </p:nvSpPr>
          <p:spPr>
            <a:xfrm flipH="1">
              <a:off x="9658938" y="681257"/>
              <a:ext cx="1838911" cy="1838912"/>
            </a:xfrm>
            <a:prstGeom prst="frame">
              <a:avLst>
                <a:gd name="adj1" fmla="val 10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568A8D-710B-48B2-875E-2F7AA69B7E18}"/>
              </a:ext>
            </a:extLst>
          </p:cNvPr>
          <p:cNvSpPr/>
          <p:nvPr/>
        </p:nvSpPr>
        <p:spPr>
          <a:xfrm>
            <a:off x="7233723" y="969659"/>
            <a:ext cx="3465253" cy="11364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altLang="ko-KR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ách hay giúp bạn vượt qua áp lực công việc">
            <a:extLst>
              <a:ext uri="{FF2B5EF4-FFF2-40B4-BE49-F238E27FC236}">
                <a16:creationId xmlns:a16="http://schemas.microsoft.com/office/drawing/2014/main" id="{84D15D6B-EF0B-4520-83AF-CD271FF0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0" y="204613"/>
            <a:ext cx="6448773" cy="644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156456"/>
              </p:ext>
            </p:extLst>
          </p:nvPr>
        </p:nvGraphicFramePr>
        <p:xfrm>
          <a:off x="984342" y="474133"/>
          <a:ext cx="10223316" cy="590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7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7C5D7DD-9D80-46AC-AEC0-24A4618D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1" y="110492"/>
            <a:ext cx="11799138" cy="6637016"/>
          </a:xfrm>
          <a:prstGeom prst="rect">
            <a:avLst/>
          </a:prstGeom>
        </p:spPr>
      </p:pic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F8ADC96C-58FE-4B0D-8ABD-3BE04D7AED11}"/>
              </a:ext>
            </a:extLst>
          </p:cNvPr>
          <p:cNvSpPr txBox="1">
            <a:spLocks/>
          </p:cNvSpPr>
          <p:nvPr/>
        </p:nvSpPr>
        <p:spPr>
          <a:xfrm>
            <a:off x="3464824" y="6067310"/>
            <a:ext cx="5262352" cy="55877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ea typeface="Arial Unicode MS"/>
              </a:rPr>
              <a:t>Ảnh</a:t>
            </a:r>
            <a:r>
              <a:rPr lang="en-US" sz="4000" dirty="0">
                <a:solidFill>
                  <a:schemeClr val="bg1"/>
                </a:solidFill>
                <a:ea typeface="Arial Unicode MS"/>
              </a:rPr>
              <a:t> h</a:t>
            </a:r>
            <a:r>
              <a:rPr lang="vi-VN" sz="4000" dirty="0">
                <a:solidFill>
                  <a:schemeClr val="bg1"/>
                </a:solidFill>
                <a:ea typeface="Arial Unicode MS"/>
              </a:rPr>
              <a:t>ư</a:t>
            </a:r>
            <a:r>
              <a:rPr lang="en-US" sz="4000" dirty="0" err="1">
                <a:solidFill>
                  <a:schemeClr val="bg1"/>
                </a:solidFill>
                <a:ea typeface="Arial Unicode MS"/>
              </a:rPr>
              <a:t>ởng</a:t>
            </a:r>
            <a:r>
              <a:rPr lang="en-US" sz="40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4000" dirty="0" err="1">
                <a:solidFill>
                  <a:schemeClr val="bg1"/>
                </a:solidFill>
                <a:ea typeface="Arial Unicode MS"/>
              </a:rPr>
              <a:t>đến</a:t>
            </a:r>
            <a:r>
              <a:rPr lang="en-US" sz="4000" dirty="0">
                <a:solidFill>
                  <a:schemeClr val="bg1"/>
                </a:solidFill>
                <a:ea typeface="Arial Unicode MS"/>
              </a:rPr>
              <a:t> h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/>
              </a:rPr>
              <a:t>ọc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/>
              </a:rPr>
              <a:t>tập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53210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icon&#10;&#10;Description automatically generated">
            <a:extLst>
              <a:ext uri="{FF2B5EF4-FFF2-40B4-BE49-F238E27FC236}">
                <a16:creationId xmlns:a16="http://schemas.microsoft.com/office/drawing/2014/main" id="{6BAE36E1-19BF-420B-A363-F921D2E5A5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" b="1163"/>
          <a:stretch>
            <a:fillRect/>
          </a:stretch>
        </p:blipFill>
        <p:spPr>
          <a:xfrm>
            <a:off x="226738" y="205294"/>
            <a:ext cx="11738523" cy="6447411"/>
          </a:xfrm>
          <a:prstGeom prst="rect">
            <a:avLst/>
          </a:prstGeom>
        </p:spPr>
      </p:pic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31BC468F-31EC-4583-87F5-4571415A3F03}"/>
              </a:ext>
            </a:extLst>
          </p:cNvPr>
          <p:cNvSpPr txBox="1">
            <a:spLocks/>
          </p:cNvSpPr>
          <p:nvPr/>
        </p:nvSpPr>
        <p:spPr>
          <a:xfrm>
            <a:off x="3600754" y="5261112"/>
            <a:ext cx="4990490" cy="124974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Ảnh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h</a:t>
            </a:r>
            <a:r>
              <a:rPr lang="vi-VN" sz="3800" dirty="0">
                <a:solidFill>
                  <a:schemeClr val="bg1"/>
                </a:solidFill>
                <a:ea typeface="Arial Unicode MS"/>
              </a:rPr>
              <a:t>ư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ởng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đến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các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mối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quan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hệ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xung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quanh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4545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9391" y="329005"/>
            <a:ext cx="6898005" cy="724247"/>
          </a:xfrm>
        </p:spPr>
        <p:txBody>
          <a:bodyPr/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68E0CC2-E06D-41AF-9248-D237355B7576}"/>
              </a:ext>
            </a:extLst>
          </p:cNvPr>
          <p:cNvSpPr/>
          <p:nvPr/>
        </p:nvSpPr>
        <p:spPr>
          <a:xfrm>
            <a:off x="-78377" y="0"/>
            <a:ext cx="3997234" cy="6871063"/>
          </a:xfrm>
          <a:custGeom>
            <a:avLst/>
            <a:gdLst>
              <a:gd name="connsiteX0" fmla="*/ 3605348 w 3605348"/>
              <a:gd name="connsiteY0" fmla="*/ 17417 h 6888480"/>
              <a:gd name="connsiteX1" fmla="*/ 3309257 w 3605348"/>
              <a:gd name="connsiteY1" fmla="*/ 444137 h 6888480"/>
              <a:gd name="connsiteX2" fmla="*/ 2682240 w 3605348"/>
              <a:gd name="connsiteY2" fmla="*/ 1105988 h 6888480"/>
              <a:gd name="connsiteX3" fmla="*/ 2708366 w 3605348"/>
              <a:gd name="connsiteY3" fmla="*/ 1541417 h 6888480"/>
              <a:gd name="connsiteX4" fmla="*/ 2142308 w 3605348"/>
              <a:gd name="connsiteY4" fmla="*/ 2420983 h 6888480"/>
              <a:gd name="connsiteX5" fmla="*/ 1593668 w 3605348"/>
              <a:gd name="connsiteY5" fmla="*/ 2760617 h 6888480"/>
              <a:gd name="connsiteX6" fmla="*/ 1645920 w 3605348"/>
              <a:gd name="connsiteY6" fmla="*/ 3335383 h 6888480"/>
              <a:gd name="connsiteX7" fmla="*/ 1628503 w 3605348"/>
              <a:gd name="connsiteY7" fmla="*/ 3448594 h 6888480"/>
              <a:gd name="connsiteX8" fmla="*/ 1436914 w 3605348"/>
              <a:gd name="connsiteY8" fmla="*/ 4058194 h 6888480"/>
              <a:gd name="connsiteX9" fmla="*/ 1071154 w 3605348"/>
              <a:gd name="connsiteY9" fmla="*/ 4345577 h 6888480"/>
              <a:gd name="connsiteX10" fmla="*/ 896983 w 3605348"/>
              <a:gd name="connsiteY10" fmla="*/ 5390606 h 6888480"/>
              <a:gd name="connsiteX11" fmla="*/ 748937 w 3605348"/>
              <a:gd name="connsiteY11" fmla="*/ 6087291 h 6888480"/>
              <a:gd name="connsiteX12" fmla="*/ 566057 w 3605348"/>
              <a:gd name="connsiteY12" fmla="*/ 6749143 h 6888480"/>
              <a:gd name="connsiteX13" fmla="*/ 522514 w 3605348"/>
              <a:gd name="connsiteY13" fmla="*/ 6879771 h 6888480"/>
              <a:gd name="connsiteX14" fmla="*/ 0 w 3605348"/>
              <a:gd name="connsiteY14" fmla="*/ 6888480 h 6888480"/>
              <a:gd name="connsiteX15" fmla="*/ 87086 w 3605348"/>
              <a:gd name="connsiteY15" fmla="*/ 0 h 6888480"/>
              <a:gd name="connsiteX16" fmla="*/ 3605348 w 3605348"/>
              <a:gd name="connsiteY16" fmla="*/ 17417 h 6888480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566057 w 3605348"/>
              <a:gd name="connsiteY12" fmla="*/ 6740434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664823 w 3997234"/>
              <a:gd name="connsiteY3" fmla="*/ 155883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0 h 6871063"/>
              <a:gd name="connsiteX1" fmla="*/ 3526971 w 3997234"/>
              <a:gd name="connsiteY1" fmla="*/ 365760 h 6871063"/>
              <a:gd name="connsiteX2" fmla="*/ 2882538 w 3997234"/>
              <a:gd name="connsiteY2" fmla="*/ 870857 h 6871063"/>
              <a:gd name="connsiteX3" fmla="*/ 2664823 w 3997234"/>
              <a:gd name="connsiteY3" fmla="*/ 1550125 h 6871063"/>
              <a:gd name="connsiteX4" fmla="*/ 2238103 w 3997234"/>
              <a:gd name="connsiteY4" fmla="*/ 2072640 h 6871063"/>
              <a:gd name="connsiteX5" fmla="*/ 1689462 w 3997234"/>
              <a:gd name="connsiteY5" fmla="*/ 2499361 h 6871063"/>
              <a:gd name="connsiteX6" fmla="*/ 1628503 w 3997234"/>
              <a:gd name="connsiteY6" fmla="*/ 3091543 h 6871063"/>
              <a:gd name="connsiteX7" fmla="*/ 1680755 w 3997234"/>
              <a:gd name="connsiteY7" fmla="*/ 3448594 h 6871063"/>
              <a:gd name="connsiteX8" fmla="*/ 1550125 w 3997234"/>
              <a:gd name="connsiteY8" fmla="*/ 3910148 h 6871063"/>
              <a:gd name="connsiteX9" fmla="*/ 1158240 w 3997234"/>
              <a:gd name="connsiteY9" fmla="*/ 4423955 h 6871063"/>
              <a:gd name="connsiteX10" fmla="*/ 1132114 w 3997234"/>
              <a:gd name="connsiteY10" fmla="*/ 5233852 h 6871063"/>
              <a:gd name="connsiteX11" fmla="*/ 827314 w 3997234"/>
              <a:gd name="connsiteY11" fmla="*/ 6052457 h 6871063"/>
              <a:gd name="connsiteX12" fmla="*/ 818606 w 3997234"/>
              <a:gd name="connsiteY12" fmla="*/ 6487887 h 6871063"/>
              <a:gd name="connsiteX13" fmla="*/ 722811 w 3997234"/>
              <a:gd name="connsiteY13" fmla="*/ 6844937 h 6871063"/>
              <a:gd name="connsiteX14" fmla="*/ 0 w 3997234"/>
              <a:gd name="connsiteY14" fmla="*/ 6871063 h 6871063"/>
              <a:gd name="connsiteX15" fmla="*/ 78377 w 3997234"/>
              <a:gd name="connsiteY15" fmla="*/ 0 h 6871063"/>
              <a:gd name="connsiteX16" fmla="*/ 3997234 w 3997234"/>
              <a:gd name="connsiteY16" fmla="*/ 0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7234" h="6871063">
                <a:moveTo>
                  <a:pt x="3997234" y="0"/>
                </a:moveTo>
                <a:cubicBezTo>
                  <a:pt x="3918857" y="121920"/>
                  <a:pt x="3587932" y="261257"/>
                  <a:pt x="3526971" y="365760"/>
                </a:cubicBezTo>
                <a:cubicBezTo>
                  <a:pt x="3358605" y="635726"/>
                  <a:pt x="2981235" y="592182"/>
                  <a:pt x="2882538" y="870857"/>
                </a:cubicBezTo>
                <a:cubicBezTo>
                  <a:pt x="2853510" y="1082765"/>
                  <a:pt x="2711268" y="1381760"/>
                  <a:pt x="2664823" y="1550125"/>
                </a:cubicBezTo>
                <a:cubicBezTo>
                  <a:pt x="2502263" y="1782354"/>
                  <a:pt x="2513875" y="1840411"/>
                  <a:pt x="2238103" y="2072640"/>
                </a:cubicBezTo>
                <a:cubicBezTo>
                  <a:pt x="1982652" y="2217783"/>
                  <a:pt x="1753324" y="2362926"/>
                  <a:pt x="1689462" y="2499361"/>
                </a:cubicBezTo>
                <a:lnTo>
                  <a:pt x="1628503" y="3091543"/>
                </a:lnTo>
                <a:cubicBezTo>
                  <a:pt x="1608567" y="3181255"/>
                  <a:pt x="1680755" y="3386997"/>
                  <a:pt x="1680755" y="3448594"/>
                </a:cubicBezTo>
                <a:cubicBezTo>
                  <a:pt x="1654629" y="3608251"/>
                  <a:pt x="1628502" y="3733073"/>
                  <a:pt x="1550125" y="3910148"/>
                </a:cubicBezTo>
                <a:cubicBezTo>
                  <a:pt x="1457234" y="4037874"/>
                  <a:pt x="1242422" y="4130766"/>
                  <a:pt x="1158240" y="4423955"/>
                </a:cubicBezTo>
                <a:cubicBezTo>
                  <a:pt x="1178560" y="4725852"/>
                  <a:pt x="1164045" y="4923247"/>
                  <a:pt x="1132114" y="5233852"/>
                </a:cubicBezTo>
                <a:lnTo>
                  <a:pt x="827314" y="6052457"/>
                </a:lnTo>
                <a:lnTo>
                  <a:pt x="818606" y="6487887"/>
                </a:lnTo>
                <a:lnTo>
                  <a:pt x="722811" y="6844937"/>
                </a:lnTo>
                <a:lnTo>
                  <a:pt x="0" y="6871063"/>
                </a:lnTo>
                <a:lnTo>
                  <a:pt x="78377" y="0"/>
                </a:lnTo>
                <a:lnTo>
                  <a:pt x="399723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1892DD2-816C-4544-BA8B-4B67D46E452D}"/>
              </a:ext>
            </a:extLst>
          </p:cNvPr>
          <p:cNvSpPr/>
          <p:nvPr/>
        </p:nvSpPr>
        <p:spPr>
          <a:xfrm rot="21360487">
            <a:off x="4514302" y="192283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5556FCA5-6A80-420C-8A79-FA9E953CFBB8}"/>
              </a:ext>
            </a:extLst>
          </p:cNvPr>
          <p:cNvSpPr/>
          <p:nvPr/>
        </p:nvSpPr>
        <p:spPr>
          <a:xfrm rot="21360487">
            <a:off x="3805084" y="424108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66BD53-BC37-4E9D-BF5F-747FF9A3B9A5}"/>
              </a:ext>
            </a:extLst>
          </p:cNvPr>
          <p:cNvSpPr/>
          <p:nvPr/>
        </p:nvSpPr>
        <p:spPr>
          <a:xfrm rot="21360487">
            <a:off x="3435870" y="5253468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5D3C32-4102-4DD9-B57E-CF0AA2EEA017}"/>
              </a:ext>
            </a:extLst>
          </p:cNvPr>
          <p:cNvSpPr/>
          <p:nvPr/>
        </p:nvSpPr>
        <p:spPr>
          <a:xfrm rot="21360487">
            <a:off x="3897686" y="2491675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09FBB1-2207-4A04-90B0-0B6C372CDD27}"/>
              </a:ext>
            </a:extLst>
          </p:cNvPr>
          <p:cNvSpPr/>
          <p:nvPr/>
        </p:nvSpPr>
        <p:spPr>
          <a:xfrm rot="21360487">
            <a:off x="4543833" y="2981764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0210F0-AECB-43C5-AA36-9075E5E19961}"/>
              </a:ext>
            </a:extLst>
          </p:cNvPr>
          <p:cNvSpPr txBox="1"/>
          <p:nvPr/>
        </p:nvSpPr>
        <p:spPr>
          <a:xfrm>
            <a:off x="3284300" y="498169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ko-KR" alt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FFBCEB-D573-4A70-A8C8-289CC90D475F}"/>
              </a:ext>
            </a:extLst>
          </p:cNvPr>
          <p:cNvSpPr txBox="1"/>
          <p:nvPr/>
        </p:nvSpPr>
        <p:spPr>
          <a:xfrm>
            <a:off x="3285378" y="228897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28967F-F939-4796-9FC5-EE7584E65368}"/>
              </a:ext>
            </a:extLst>
          </p:cNvPr>
          <p:cNvSpPr txBox="1"/>
          <p:nvPr/>
        </p:nvSpPr>
        <p:spPr>
          <a:xfrm>
            <a:off x="3285378" y="318277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14C9A-172B-415C-ACF9-70C2C25754E1}"/>
              </a:ext>
            </a:extLst>
          </p:cNvPr>
          <p:cNvSpPr txBox="1"/>
          <p:nvPr/>
        </p:nvSpPr>
        <p:spPr>
          <a:xfrm>
            <a:off x="3273763" y="408789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E22F1-9256-4DE6-BDDC-1B8F880CF1B6}"/>
              </a:ext>
            </a:extLst>
          </p:cNvPr>
          <p:cNvSpPr txBox="1"/>
          <p:nvPr/>
        </p:nvSpPr>
        <p:spPr>
          <a:xfrm>
            <a:off x="3285378" y="145506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22D33-B811-4C53-AD86-6CC64AFC8C45}"/>
              </a:ext>
            </a:extLst>
          </p:cNvPr>
          <p:cNvSpPr txBox="1"/>
          <p:nvPr/>
        </p:nvSpPr>
        <p:spPr>
          <a:xfrm>
            <a:off x="4225419" y="1312909"/>
            <a:ext cx="57646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ko-K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altLang="ko-K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ko-KR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altLang="ko-K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altLang="ko-KR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20520946</a:t>
            </a:r>
            <a:endParaRPr lang="en-US" sz="2500" dirty="0"/>
          </a:p>
          <a:p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06E715-7635-4A03-841C-282FFF4A5E9F}"/>
              </a:ext>
            </a:extLst>
          </p:cNvPr>
          <p:cNvSpPr txBox="1"/>
          <p:nvPr/>
        </p:nvSpPr>
        <p:spPr>
          <a:xfrm>
            <a:off x="4223263" y="2183703"/>
            <a:ext cx="57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Hứa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20520885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1442AE-23EA-4F71-8906-F8A4A2175A38}"/>
              </a:ext>
            </a:extLst>
          </p:cNvPr>
          <p:cNvSpPr txBox="1"/>
          <p:nvPr/>
        </p:nvSpPr>
        <p:spPr>
          <a:xfrm>
            <a:off x="4257460" y="3124853"/>
            <a:ext cx="57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ko-KR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20520940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EF355D-F0A3-4B07-BE04-A155765EE963}"/>
              </a:ext>
            </a:extLst>
          </p:cNvPr>
          <p:cNvSpPr txBox="1"/>
          <p:nvPr/>
        </p:nvSpPr>
        <p:spPr>
          <a:xfrm>
            <a:off x="4223263" y="3992235"/>
            <a:ext cx="57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20520953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699BE3-1EBA-4563-80C3-E99A69F35097}"/>
              </a:ext>
            </a:extLst>
          </p:cNvPr>
          <p:cNvSpPr txBox="1"/>
          <p:nvPr/>
        </p:nvSpPr>
        <p:spPr>
          <a:xfrm>
            <a:off x="4223263" y="4865967"/>
            <a:ext cx="57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20522119</a:t>
            </a:r>
          </a:p>
        </p:txBody>
      </p:sp>
    </p:spTree>
    <p:extLst>
      <p:ext uri="{BB962C8B-B14F-4D97-AF65-F5344CB8AC3E}">
        <p14:creationId xmlns:p14="http://schemas.microsoft.com/office/powerpoint/2010/main" val="2530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8" grpId="0"/>
      <p:bldP spid="39" grpId="0"/>
      <p:bldP spid="40" grpId="0"/>
      <p:bldP spid="41" grpId="0"/>
      <p:bldP spid="42" grpId="0"/>
      <p:bldP spid="7" grpId="0"/>
      <p:bldP spid="43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47E5E559-9F61-4740-84BF-9A97E3620955}"/>
              </a:ext>
            </a:extLst>
          </p:cNvPr>
          <p:cNvSpPr txBox="1">
            <a:spLocks/>
          </p:cNvSpPr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dirty="0" err="1">
                <a:solidFill>
                  <a:schemeClr val="tx1"/>
                </a:solidFill>
                <a:ea typeface="+mj-ea"/>
              </a:rPr>
              <a:t>Ngại</a:t>
            </a:r>
            <a:r>
              <a:rPr lang="en-US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+mj-ea"/>
              </a:rPr>
              <a:t>tiếp</a:t>
            </a:r>
            <a:r>
              <a:rPr lang="en-US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+mj-ea"/>
              </a:rPr>
              <a:t>xúc</a:t>
            </a:r>
            <a:r>
              <a:rPr lang="en-US" dirty="0">
                <a:solidFill>
                  <a:schemeClr val="tx1"/>
                </a:solidFill>
                <a:ea typeface="+mj-ea"/>
              </a:rPr>
              <a:t>, chia </a:t>
            </a:r>
            <a:r>
              <a:rPr lang="en-US" dirty="0" err="1">
                <a:solidFill>
                  <a:schemeClr val="tx1"/>
                </a:solidFill>
                <a:ea typeface="+mj-ea"/>
              </a:rPr>
              <a:t>sẻ</a:t>
            </a: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5A47-595D-4943-8D15-53B090311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r="650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682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D8B43532-112C-47EB-936C-968386C261F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>
          <a:xfrm>
            <a:off x="199643" y="189309"/>
            <a:ext cx="11792714" cy="6479381"/>
          </a:xfrm>
          <a:prstGeom prst="rect">
            <a:avLst/>
          </a:prstGeom>
        </p:spPr>
      </p:pic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0733D22B-0E1D-47AB-AF0F-2011FBB5B083}"/>
              </a:ext>
            </a:extLst>
          </p:cNvPr>
          <p:cNvSpPr txBox="1">
            <a:spLocks/>
          </p:cNvSpPr>
          <p:nvPr/>
        </p:nvSpPr>
        <p:spPr>
          <a:xfrm>
            <a:off x="3209389" y="5244547"/>
            <a:ext cx="5773222" cy="132287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Đ</a:t>
            </a:r>
            <a:r>
              <a:rPr kumimoji="0" lang="vi-VN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ư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a ra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quyết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định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bốc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đồng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,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thiếu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suy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 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nghĩ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3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482EE20-AD3F-48DC-A72A-35BECC03349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r="3187"/>
          <a:stretch>
            <a:fillRect/>
          </a:stretch>
        </p:blipFill>
        <p:spPr>
          <a:xfrm>
            <a:off x="1029999" y="76520"/>
            <a:ext cx="10132001" cy="6704960"/>
          </a:xfrm>
          <a:prstGeom prst="rect">
            <a:avLst/>
          </a:prstGeom>
        </p:spPr>
      </p:pic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C4F885AE-2319-40A9-8617-D87653096356}"/>
              </a:ext>
            </a:extLst>
          </p:cNvPr>
          <p:cNvSpPr txBox="1">
            <a:spLocks/>
          </p:cNvSpPr>
          <p:nvPr/>
        </p:nvSpPr>
        <p:spPr>
          <a:xfrm>
            <a:off x="3016274" y="5961425"/>
            <a:ext cx="6159450" cy="70441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Ảnh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h</a:t>
            </a:r>
            <a:r>
              <a:rPr lang="vi-VN" sz="3800" dirty="0">
                <a:solidFill>
                  <a:schemeClr val="bg1"/>
                </a:solidFill>
                <a:ea typeface="Arial Unicode MS"/>
              </a:rPr>
              <a:t>ư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ởng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xấu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đến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sức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khỏe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1002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6 dấu hiệu cảnh báo bạn đang bị stress nặng | VẠN PHƯỚC CỬU LONG">
            <a:extLst>
              <a:ext uri="{FF2B5EF4-FFF2-40B4-BE49-F238E27FC236}">
                <a16:creationId xmlns:a16="http://schemas.microsoft.com/office/drawing/2014/main" id="{C80331EC-15FB-4493-9CE0-780743B60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1" y="131157"/>
            <a:ext cx="11725657" cy="65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205DAE1B-2BF8-4BEE-A960-89762CCF3B5E}"/>
              </a:ext>
            </a:extLst>
          </p:cNvPr>
          <p:cNvSpPr txBox="1">
            <a:spLocks/>
          </p:cNvSpPr>
          <p:nvPr/>
        </p:nvSpPr>
        <p:spPr>
          <a:xfrm>
            <a:off x="3419060" y="5787886"/>
            <a:ext cx="5353878" cy="81169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noProof="0" dirty="0" err="1">
                <a:solidFill>
                  <a:schemeClr val="bg1"/>
                </a:solidFill>
                <a:ea typeface="Arial Unicode MS"/>
              </a:rPr>
              <a:t>Ảnh</a:t>
            </a:r>
            <a:r>
              <a:rPr lang="en-US" sz="3800" noProof="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schemeClr val="bg1"/>
                </a:solidFill>
                <a:ea typeface="Arial Unicode MS"/>
              </a:rPr>
              <a:t>hưởng</a:t>
            </a:r>
            <a:r>
              <a:rPr lang="en-US" sz="3800" noProof="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schemeClr val="bg1"/>
                </a:solidFill>
                <a:ea typeface="Arial Unicode MS"/>
              </a:rPr>
              <a:t>xấu</a:t>
            </a:r>
            <a:r>
              <a:rPr lang="en-US" sz="3800" noProof="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schemeClr val="bg1"/>
                </a:solidFill>
                <a:ea typeface="Arial Unicode MS"/>
              </a:rPr>
              <a:t>đến</a:t>
            </a:r>
            <a:r>
              <a:rPr lang="en-US" sz="3800" noProof="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schemeClr val="bg1"/>
                </a:solidFill>
                <a:ea typeface="Arial Unicode MS"/>
              </a:rPr>
              <a:t>tâm</a:t>
            </a:r>
            <a:r>
              <a:rPr lang="en-US" sz="3800" noProof="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schemeClr val="bg1"/>
                </a:solidFill>
                <a:ea typeface="Arial Unicode MS"/>
              </a:rPr>
              <a:t>lí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8712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lực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lực</a:t>
            </a:r>
            <a:endParaRPr lang="en-US" b="1" dirty="0"/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5846D713-DFA3-474A-B337-8FFB934CD7D2}"/>
              </a:ext>
            </a:extLst>
          </p:cNvPr>
          <p:cNvSpPr/>
          <p:nvPr/>
        </p:nvSpPr>
        <p:spPr>
          <a:xfrm>
            <a:off x="971550" y="2786997"/>
            <a:ext cx="2745724" cy="968320"/>
          </a:xfrm>
          <a:prstGeom prst="chevron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626"/>
              </a:solidFill>
            </a:endParaRPr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42A459B3-6FF4-4D38-ACB9-FEE76625A914}"/>
              </a:ext>
            </a:extLst>
          </p:cNvPr>
          <p:cNvSpPr/>
          <p:nvPr/>
        </p:nvSpPr>
        <p:spPr>
          <a:xfrm>
            <a:off x="3361487" y="2786997"/>
            <a:ext cx="2745724" cy="968320"/>
          </a:xfrm>
          <a:prstGeom prst="chevron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626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401D909-E07C-46D0-89BC-0B6AEF7A47AC}"/>
              </a:ext>
            </a:extLst>
          </p:cNvPr>
          <p:cNvSpPr/>
          <p:nvPr/>
        </p:nvSpPr>
        <p:spPr>
          <a:xfrm>
            <a:off x="5755196" y="2786525"/>
            <a:ext cx="1212255" cy="2096571"/>
          </a:xfrm>
          <a:custGeom>
            <a:avLst/>
            <a:gdLst>
              <a:gd name="connsiteX0" fmla="*/ 652496 w 1212255"/>
              <a:gd name="connsiteY0" fmla="*/ 1413539 h 2096571"/>
              <a:gd name="connsiteX1" fmla="*/ 760324 w 1212255"/>
              <a:gd name="connsiteY1" fmla="*/ 1521367 h 2096571"/>
              <a:gd name="connsiteX2" fmla="*/ 210835 w 1212255"/>
              <a:gd name="connsiteY2" fmla="*/ 2096571 h 2096571"/>
              <a:gd name="connsiteX3" fmla="*/ 0 w 1212255"/>
              <a:gd name="connsiteY3" fmla="*/ 2096571 h 2096571"/>
              <a:gd name="connsiteX4" fmla="*/ 0 w 1212255"/>
              <a:gd name="connsiteY4" fmla="*/ 0 h 2096571"/>
              <a:gd name="connsiteX5" fmla="*/ 210835 w 1212255"/>
              <a:gd name="connsiteY5" fmla="*/ 0 h 2096571"/>
              <a:gd name="connsiteX6" fmla="*/ 1212255 w 1212255"/>
              <a:gd name="connsiteY6" fmla="*/ 1048286 h 2096571"/>
              <a:gd name="connsiteX7" fmla="*/ 1135865 w 1212255"/>
              <a:gd name="connsiteY7" fmla="*/ 1128251 h 2096571"/>
              <a:gd name="connsiteX8" fmla="*/ 925030 w 1212255"/>
              <a:gd name="connsiteY8" fmla="*/ 1128251 h 2096571"/>
              <a:gd name="connsiteX9" fmla="*/ 1001420 w 1212255"/>
              <a:gd name="connsiteY9" fmla="*/ 1048286 h 20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2255" h="2096571">
                <a:moveTo>
                  <a:pt x="652496" y="1413539"/>
                </a:moveTo>
                <a:lnTo>
                  <a:pt x="760324" y="1521367"/>
                </a:lnTo>
                <a:lnTo>
                  <a:pt x="210835" y="2096571"/>
                </a:lnTo>
                <a:lnTo>
                  <a:pt x="0" y="2096571"/>
                </a:lnTo>
                <a:close/>
                <a:moveTo>
                  <a:pt x="0" y="0"/>
                </a:moveTo>
                <a:lnTo>
                  <a:pt x="210835" y="0"/>
                </a:lnTo>
                <a:lnTo>
                  <a:pt x="1212255" y="1048286"/>
                </a:lnTo>
                <a:lnTo>
                  <a:pt x="1135865" y="1128251"/>
                </a:lnTo>
                <a:lnTo>
                  <a:pt x="925030" y="1128251"/>
                </a:lnTo>
                <a:lnTo>
                  <a:pt x="1001420" y="1048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hevron 11">
            <a:extLst>
              <a:ext uri="{FF2B5EF4-FFF2-40B4-BE49-F238E27FC236}">
                <a16:creationId xmlns:a16="http://schemas.microsoft.com/office/drawing/2014/main" id="{028B735E-E41C-4B36-9C29-35B92C9B610C}"/>
              </a:ext>
            </a:extLst>
          </p:cNvPr>
          <p:cNvSpPr/>
          <p:nvPr/>
        </p:nvSpPr>
        <p:spPr>
          <a:xfrm>
            <a:off x="6122404" y="3914776"/>
            <a:ext cx="2745724" cy="968320"/>
          </a:xfrm>
          <a:prstGeom prst="chevron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62626"/>
              </a:solidFill>
            </a:endParaRPr>
          </a:p>
        </p:txBody>
      </p:sp>
      <p:sp>
        <p:nvSpPr>
          <p:cNvPr id="8" name="Chevron 15">
            <a:extLst>
              <a:ext uri="{FF2B5EF4-FFF2-40B4-BE49-F238E27FC236}">
                <a16:creationId xmlns:a16="http://schemas.microsoft.com/office/drawing/2014/main" id="{2C38EC8E-37D2-4E92-A512-05F6FD87E273}"/>
              </a:ext>
            </a:extLst>
          </p:cNvPr>
          <p:cNvSpPr/>
          <p:nvPr/>
        </p:nvSpPr>
        <p:spPr>
          <a:xfrm>
            <a:off x="8531877" y="3914776"/>
            <a:ext cx="2745724" cy="968320"/>
          </a:xfrm>
          <a:prstGeom prst="chevron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62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D84A6-793D-45B2-8CD7-B68862155936}"/>
              </a:ext>
            </a:extLst>
          </p:cNvPr>
          <p:cNvSpPr txBox="1"/>
          <p:nvPr/>
        </p:nvSpPr>
        <p:spPr>
          <a:xfrm>
            <a:off x="1573091" y="3034716"/>
            <a:ext cx="17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81C832-D597-4BF2-99E7-9165D7BCAD9C}"/>
              </a:ext>
            </a:extLst>
          </p:cNvPr>
          <p:cNvSpPr txBox="1"/>
          <p:nvPr/>
        </p:nvSpPr>
        <p:spPr>
          <a:xfrm>
            <a:off x="812592" y="1771098"/>
            <a:ext cx="2548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6F28F0-4ED7-42CF-8567-B388A5CA7C4E}"/>
              </a:ext>
            </a:extLst>
          </p:cNvPr>
          <p:cNvSpPr txBox="1"/>
          <p:nvPr/>
        </p:nvSpPr>
        <p:spPr>
          <a:xfrm>
            <a:off x="3794604" y="2872060"/>
            <a:ext cx="171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103755-18C5-43BA-AC3B-1C182DE1C4E3}"/>
              </a:ext>
            </a:extLst>
          </p:cNvPr>
          <p:cNvSpPr txBox="1"/>
          <p:nvPr/>
        </p:nvSpPr>
        <p:spPr>
          <a:xfrm>
            <a:off x="6564006" y="4109293"/>
            <a:ext cx="19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C4B38-802C-4300-8877-40661FF2F7D9}"/>
              </a:ext>
            </a:extLst>
          </p:cNvPr>
          <p:cNvSpPr txBox="1"/>
          <p:nvPr/>
        </p:nvSpPr>
        <p:spPr>
          <a:xfrm>
            <a:off x="9063953" y="4032687"/>
            <a:ext cx="171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4DDA8F-7384-4797-9A2F-BED7DC7AB260}"/>
              </a:ext>
            </a:extLst>
          </p:cNvPr>
          <p:cNvSpPr txBox="1"/>
          <p:nvPr/>
        </p:nvSpPr>
        <p:spPr>
          <a:xfrm>
            <a:off x="3114327" y="3812068"/>
            <a:ext cx="2734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D0EBD-AB1A-4EF7-8EFE-52FE70BF9BC3}"/>
              </a:ext>
            </a:extLst>
          </p:cNvPr>
          <p:cNvSpPr txBox="1"/>
          <p:nvPr/>
        </p:nvSpPr>
        <p:spPr>
          <a:xfrm>
            <a:off x="6629266" y="2707834"/>
            <a:ext cx="2548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ngại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599A06-DDD1-4903-B626-B598DD26126F}"/>
              </a:ext>
            </a:extLst>
          </p:cNvPr>
          <p:cNvSpPr txBox="1"/>
          <p:nvPr/>
        </p:nvSpPr>
        <p:spPr>
          <a:xfrm>
            <a:off x="8367870" y="5001007"/>
            <a:ext cx="2548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3" grpId="0"/>
      <p:bldP spid="35" grpId="0"/>
      <p:bldP spid="36" grpId="0"/>
      <p:bldP spid="38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F2E05FA-319A-4CF3-9E89-0C1A0AB8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98" y="932767"/>
            <a:ext cx="11235902" cy="532836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B94F435-8151-418B-AD7E-74FBCD879312}"/>
              </a:ext>
            </a:extLst>
          </p:cNvPr>
          <p:cNvSpPr txBox="1">
            <a:spLocks/>
          </p:cNvSpPr>
          <p:nvPr/>
        </p:nvSpPr>
        <p:spPr>
          <a:xfrm>
            <a:off x="3149328" y="1815026"/>
            <a:ext cx="6241199" cy="27844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5C26791-2F70-4A06-B8DF-5F34AE5706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641975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012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C3201CE-D250-4AB4-A90A-75D80C96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" y="274982"/>
            <a:ext cx="12015305" cy="630803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1C4C445-9BB8-43B0-A1B6-C7DF6F751507}"/>
              </a:ext>
            </a:extLst>
          </p:cNvPr>
          <p:cNvSpPr txBox="1">
            <a:spLocks/>
          </p:cNvSpPr>
          <p:nvPr/>
        </p:nvSpPr>
        <p:spPr>
          <a:xfrm>
            <a:off x="3828363" y="5724939"/>
            <a:ext cx="4535271" cy="755374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>
                <a:solidFill>
                  <a:schemeClr val="bg1"/>
                </a:solidFill>
                <a:ea typeface="Arial Unicode MS"/>
              </a:rPr>
              <a:t>Nghe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nhạc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,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xem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phim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4125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6F482-9852-41F1-909D-94196EC1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84" y="22984"/>
            <a:ext cx="6812032" cy="68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7BEE3907-E892-4BD1-8C56-B2339C8C2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00592"/>
            <a:ext cx="11900451" cy="665681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D48318-3A80-42B9-8D23-C7E883097787}"/>
              </a:ext>
            </a:extLst>
          </p:cNvPr>
          <p:cNvSpPr txBox="1">
            <a:spLocks/>
          </p:cNvSpPr>
          <p:nvPr/>
        </p:nvSpPr>
        <p:spPr>
          <a:xfrm>
            <a:off x="4163248" y="5927618"/>
            <a:ext cx="3865502" cy="67196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Suy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nghĩ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tích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cực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5358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0C247E-6CDD-4CFB-88F9-669463E27764}"/>
              </a:ext>
            </a:extLst>
          </p:cNvPr>
          <p:cNvSpPr/>
          <p:nvPr/>
        </p:nvSpPr>
        <p:spPr>
          <a:xfrm>
            <a:off x="877570" y="5050286"/>
            <a:ext cx="10597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Slogan: “</a:t>
            </a:r>
            <a:r>
              <a:rPr lang="vi-VN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ngay đi, cùng nhau vượt qua deadline</a:t>
            </a:r>
            <a:r>
              <a:rPr lang="en-US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AEBDA-BCF4-45BB-8DEC-1D4286D3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55" y="227332"/>
            <a:ext cx="4385235" cy="380238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AD76F-9106-4DE1-B711-20F88FAA1F73}"/>
              </a:ext>
            </a:extLst>
          </p:cNvPr>
          <p:cNvSpPr txBox="1"/>
          <p:nvPr/>
        </p:nvSpPr>
        <p:spPr>
          <a:xfrm>
            <a:off x="2578593" y="4146295"/>
            <a:ext cx="71957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NHÓM: S.C.U.S</a:t>
            </a:r>
          </a:p>
        </p:txBody>
      </p:sp>
    </p:spTree>
    <p:extLst>
      <p:ext uri="{BB962C8B-B14F-4D97-AF65-F5344CB8AC3E}">
        <p14:creationId xmlns:p14="http://schemas.microsoft.com/office/powerpoint/2010/main" val="171388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0C2CA-992A-48F9-8008-72F7614FA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7" y="50184"/>
            <a:ext cx="10142786" cy="6757632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E34CC19-B5D2-46C4-8248-FB8530207F07}"/>
              </a:ext>
            </a:extLst>
          </p:cNvPr>
          <p:cNvSpPr txBox="1">
            <a:spLocks/>
          </p:cNvSpPr>
          <p:nvPr/>
        </p:nvSpPr>
        <p:spPr>
          <a:xfrm>
            <a:off x="4207462" y="6186508"/>
            <a:ext cx="3777076" cy="52854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Học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cách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thư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giãn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1986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water, sky, sunset&#10;&#10;Description automatically generated">
            <a:extLst>
              <a:ext uri="{FF2B5EF4-FFF2-40B4-BE49-F238E27FC236}">
                <a16:creationId xmlns:a16="http://schemas.microsoft.com/office/drawing/2014/main" id="{7A1026E9-9FFC-4A9B-B408-CE49C331C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r="33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384CE9F-D2FC-42F6-95CD-A79030D7031F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800" dirty="0" err="1">
                <a:solidFill>
                  <a:schemeClr val="tx1"/>
                </a:solidFill>
                <a:ea typeface="+mj-ea"/>
              </a:rPr>
              <a:t>Hoạt</a:t>
            </a:r>
            <a:r>
              <a:rPr lang="en-US" sz="4800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sz="4800" dirty="0" err="1">
                <a:solidFill>
                  <a:schemeClr val="tx1"/>
                </a:solidFill>
                <a:ea typeface="+mj-ea"/>
              </a:rPr>
              <a:t>động</a:t>
            </a:r>
            <a:r>
              <a:rPr lang="en-US" sz="4800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sz="4800" dirty="0" err="1">
                <a:solidFill>
                  <a:schemeClr val="tx1"/>
                </a:solidFill>
                <a:ea typeface="+mj-ea"/>
              </a:rPr>
              <a:t>thể</a:t>
            </a:r>
            <a:r>
              <a:rPr lang="en-US" sz="4800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sz="4800" dirty="0" err="1">
                <a:solidFill>
                  <a:schemeClr val="tx1"/>
                </a:solidFill>
                <a:ea typeface="+mj-ea"/>
              </a:rPr>
              <a:t>dục</a:t>
            </a:r>
            <a:r>
              <a:rPr lang="en-US" sz="4800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sz="4800" dirty="0" err="1">
                <a:solidFill>
                  <a:schemeClr val="tx1"/>
                </a:solidFill>
                <a:ea typeface="+mj-ea"/>
              </a:rPr>
              <a:t>thể</a:t>
            </a:r>
            <a:r>
              <a:rPr lang="en-US" sz="4800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sz="4800" dirty="0" err="1">
                <a:solidFill>
                  <a:schemeClr val="tx1"/>
                </a:solidFill>
                <a:ea typeface="+mj-ea"/>
              </a:rPr>
              <a:t>thao</a:t>
            </a:r>
            <a:endParaRPr kumimoji="0" lang="en-US" sz="4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69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B9238-3ECA-4D21-A935-2FF7C17D2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2" y="19050"/>
            <a:ext cx="9753600" cy="683895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53E032-DE51-4E0F-B0E6-27F8361801F4}"/>
              </a:ext>
            </a:extLst>
          </p:cNvPr>
          <p:cNvSpPr txBox="1">
            <a:spLocks/>
          </p:cNvSpPr>
          <p:nvPr/>
        </p:nvSpPr>
        <p:spPr>
          <a:xfrm>
            <a:off x="4160872" y="5596145"/>
            <a:ext cx="3870255" cy="1242805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Kết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nối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với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những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mối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quan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hệ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mới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5791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829F30-309A-41DC-997D-0FDAD5F2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58" y="0"/>
            <a:ext cx="6409083" cy="6409083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F550CBE-D048-4CDA-A647-E8B4BBA0F8D6}"/>
              </a:ext>
            </a:extLst>
          </p:cNvPr>
          <p:cNvSpPr txBox="1">
            <a:spLocks/>
          </p:cNvSpPr>
          <p:nvPr/>
        </p:nvSpPr>
        <p:spPr>
          <a:xfrm>
            <a:off x="3940331" y="6099345"/>
            <a:ext cx="4311336" cy="758655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noProof="0" dirty="0" err="1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Đảm</a:t>
            </a:r>
            <a:r>
              <a:rPr lang="en-US" sz="3800" noProof="0" dirty="0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bảo</a:t>
            </a:r>
            <a:r>
              <a:rPr lang="en-US" sz="3800" noProof="0" dirty="0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dinh</a:t>
            </a:r>
            <a:r>
              <a:rPr lang="en-US" sz="3800" noProof="0" dirty="0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 </a:t>
            </a:r>
            <a:r>
              <a:rPr lang="en-US" sz="3800" noProof="0" dirty="0" err="1">
                <a:solidFill>
                  <a:prstClr val="black">
                    <a:lumMod val="85000"/>
                    <a:lumOff val="15000"/>
                  </a:prstClr>
                </a:solidFill>
                <a:ea typeface="Arial Unicode MS"/>
              </a:rPr>
              <a:t>dưỡng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221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5E1D3-3BDC-4D04-85D1-D0D11F332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12" y="142129"/>
            <a:ext cx="8217176" cy="657374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264194-7BA7-48B4-BEB4-2006A1FB23E0}"/>
              </a:ext>
            </a:extLst>
          </p:cNvPr>
          <p:cNvSpPr txBox="1">
            <a:spLocks/>
          </p:cNvSpPr>
          <p:nvPr/>
        </p:nvSpPr>
        <p:spPr>
          <a:xfrm>
            <a:off x="4263628" y="6058231"/>
            <a:ext cx="3664744" cy="65763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Sinh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hoạt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điều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độ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365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C6104-2231-4716-9310-05CD4692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83" y="101365"/>
            <a:ext cx="9978033" cy="665527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569D8B9-66DB-4B0B-B9C8-C1A5D08FBF71}"/>
              </a:ext>
            </a:extLst>
          </p:cNvPr>
          <p:cNvSpPr txBox="1">
            <a:spLocks/>
          </p:cNvSpPr>
          <p:nvPr/>
        </p:nvSpPr>
        <p:spPr>
          <a:xfrm>
            <a:off x="3983698" y="6135757"/>
            <a:ext cx="4224603" cy="62087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Hít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thở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sâu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, </a:t>
            </a: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tập</a:t>
            </a:r>
            <a:r>
              <a:rPr lang="en-US" sz="3800" dirty="0">
                <a:solidFill>
                  <a:schemeClr val="bg1"/>
                </a:solidFill>
                <a:ea typeface="Arial Unicode MS"/>
              </a:rPr>
              <a:t> yoga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0621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82F9D0E-48F4-4C8A-8A01-A157E51D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" y="0"/>
            <a:ext cx="11400310" cy="68580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95BF16F-36B7-415A-8D5C-0588090528A2}"/>
              </a:ext>
            </a:extLst>
          </p:cNvPr>
          <p:cNvSpPr txBox="1">
            <a:spLocks/>
          </p:cNvSpPr>
          <p:nvPr/>
        </p:nvSpPr>
        <p:spPr>
          <a:xfrm>
            <a:off x="4207462" y="6263197"/>
            <a:ext cx="3777076" cy="528542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800" dirty="0" err="1">
                <a:solidFill>
                  <a:schemeClr val="bg1"/>
                </a:solidFill>
                <a:ea typeface="Arial Unicode MS"/>
              </a:rPr>
              <a:t>Ngủ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0461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">
            <a:extLst>
              <a:ext uri="{FF2B5EF4-FFF2-40B4-BE49-F238E27FC236}">
                <a16:creationId xmlns:a16="http://schemas.microsoft.com/office/drawing/2014/main" id="{6BD9C137-66E8-40F7-91FA-39C812D77B11}"/>
              </a:ext>
            </a:extLst>
          </p:cNvPr>
          <p:cNvGrpSpPr/>
          <p:nvPr/>
        </p:nvGrpSpPr>
        <p:grpSpPr>
          <a:xfrm>
            <a:off x="4695539" y="2357350"/>
            <a:ext cx="2958317" cy="2901003"/>
            <a:chOff x="6929202" y="1639696"/>
            <a:chExt cx="2232000" cy="2232000"/>
          </a:xfrm>
        </p:grpSpPr>
        <p:sp>
          <p:nvSpPr>
            <p:cNvPr id="100" name="Oval 2">
              <a:extLst>
                <a:ext uri="{FF2B5EF4-FFF2-40B4-BE49-F238E27FC236}">
                  <a16:creationId xmlns:a16="http://schemas.microsoft.com/office/drawing/2014/main" id="{B48C3F23-C009-400A-AE00-C4BF47873563}"/>
                </a:ext>
              </a:extLst>
            </p:cNvPr>
            <p:cNvSpPr/>
            <p:nvPr/>
          </p:nvSpPr>
          <p:spPr>
            <a:xfrm>
              <a:off x="6929202" y="1639696"/>
              <a:ext cx="2232000" cy="22320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Oval 3">
              <a:extLst>
                <a:ext uri="{FF2B5EF4-FFF2-40B4-BE49-F238E27FC236}">
                  <a16:creationId xmlns:a16="http://schemas.microsoft.com/office/drawing/2014/main" id="{B2B8D765-F332-479F-B2A2-B05F247B1527}"/>
                </a:ext>
              </a:extLst>
            </p:cNvPr>
            <p:cNvSpPr/>
            <p:nvPr/>
          </p:nvSpPr>
          <p:spPr>
            <a:xfrm>
              <a:off x="7037202" y="1747696"/>
              <a:ext cx="2016000" cy="20160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Oval 3">
              <a:extLst>
                <a:ext uri="{FF2B5EF4-FFF2-40B4-BE49-F238E27FC236}">
                  <a16:creationId xmlns:a16="http://schemas.microsoft.com/office/drawing/2014/main" id="{BEBDB56E-61CD-49E8-8096-1D86A9151CE2}"/>
                </a:ext>
              </a:extLst>
            </p:cNvPr>
            <p:cNvSpPr/>
            <p:nvPr/>
          </p:nvSpPr>
          <p:spPr>
            <a:xfrm>
              <a:off x="7360734" y="2071228"/>
              <a:ext cx="1368937" cy="136893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2" name="Right Arrow 19">
            <a:extLst>
              <a:ext uri="{FF2B5EF4-FFF2-40B4-BE49-F238E27FC236}">
                <a16:creationId xmlns:a16="http://schemas.microsoft.com/office/drawing/2014/main" id="{2F52951D-B80C-44FD-9006-C65CB5398224}"/>
              </a:ext>
            </a:extLst>
          </p:cNvPr>
          <p:cNvSpPr/>
          <p:nvPr/>
        </p:nvSpPr>
        <p:spPr>
          <a:xfrm>
            <a:off x="3818023" y="1428409"/>
            <a:ext cx="4713347" cy="4307761"/>
          </a:xfrm>
          <a:custGeom>
            <a:avLst/>
            <a:gdLst>
              <a:gd name="connsiteX0" fmla="*/ 1605124 w 3176186"/>
              <a:gd name="connsiteY0" fmla="*/ 1349556 h 3254975"/>
              <a:gd name="connsiteX1" fmla="*/ 1215939 w 3176186"/>
              <a:gd name="connsiteY1" fmla="*/ 1738741 h 3254975"/>
              <a:gd name="connsiteX2" fmla="*/ 1605124 w 3176186"/>
              <a:gd name="connsiteY2" fmla="*/ 2127926 h 3254975"/>
              <a:gd name="connsiteX3" fmla="*/ 1994309 w 3176186"/>
              <a:gd name="connsiteY3" fmla="*/ 1738741 h 3254975"/>
              <a:gd name="connsiteX4" fmla="*/ 1605124 w 3176186"/>
              <a:gd name="connsiteY4" fmla="*/ 1349556 h 3254975"/>
              <a:gd name="connsiteX5" fmla="*/ 1257037 w 3176186"/>
              <a:gd name="connsiteY5" fmla="*/ 0 h 3254975"/>
              <a:gd name="connsiteX6" fmla="*/ 1564306 w 3176186"/>
              <a:gd name="connsiteY6" fmla="*/ 407758 h 3254975"/>
              <a:gd name="connsiteX7" fmla="*/ 1385549 w 3176186"/>
              <a:gd name="connsiteY7" fmla="*/ 382636 h 3254975"/>
              <a:gd name="connsiteX8" fmla="*/ 1295073 w 3176186"/>
              <a:gd name="connsiteY8" fmla="*/ 1026408 h 3254975"/>
              <a:gd name="connsiteX9" fmla="*/ 1605125 w 3176186"/>
              <a:gd name="connsiteY9" fmla="*/ 960370 h 3254975"/>
              <a:gd name="connsiteX10" fmla="*/ 1682815 w 3176186"/>
              <a:gd name="connsiteY10" fmla="*/ 964293 h 3254975"/>
              <a:gd name="connsiteX11" fmla="*/ 2815159 w 3176186"/>
              <a:gd name="connsiteY11" fmla="*/ 964293 h 3254975"/>
              <a:gd name="connsiteX12" fmla="*/ 2815159 w 3176186"/>
              <a:gd name="connsiteY12" fmla="*/ 783779 h 3254975"/>
              <a:gd name="connsiteX13" fmla="*/ 3176186 w 3176186"/>
              <a:gd name="connsiteY13" fmla="*/ 1144806 h 3254975"/>
              <a:gd name="connsiteX14" fmla="*/ 2815159 w 3176186"/>
              <a:gd name="connsiteY14" fmla="*/ 1505833 h 3254975"/>
              <a:gd name="connsiteX15" fmla="*/ 2815159 w 3176186"/>
              <a:gd name="connsiteY15" fmla="*/ 1325320 h 3254975"/>
              <a:gd name="connsiteX16" fmla="*/ 2262381 w 3176186"/>
              <a:gd name="connsiteY16" fmla="*/ 1325320 h 3254975"/>
              <a:gd name="connsiteX17" fmla="*/ 2372257 w 3176186"/>
              <a:gd name="connsiteY17" fmla="*/ 1612055 h 3254975"/>
              <a:gd name="connsiteX18" fmla="*/ 2376543 w 3176186"/>
              <a:gd name="connsiteY18" fmla="*/ 1610662 h 3254975"/>
              <a:gd name="connsiteX19" fmla="*/ 2728027 w 3176186"/>
              <a:gd name="connsiteY19" fmla="*/ 2692416 h 3254975"/>
              <a:gd name="connsiteX20" fmla="*/ 2899706 w 3176186"/>
              <a:gd name="connsiteY20" fmla="*/ 2636635 h 3254975"/>
              <a:gd name="connsiteX21" fmla="*/ 2667912 w 3176186"/>
              <a:gd name="connsiteY21" fmla="*/ 3091555 h 3254975"/>
              <a:gd name="connsiteX22" fmla="*/ 2212991 w 3176186"/>
              <a:gd name="connsiteY22" fmla="*/ 2859761 h 3254975"/>
              <a:gd name="connsiteX23" fmla="*/ 2384669 w 3176186"/>
              <a:gd name="connsiteY23" fmla="*/ 2803980 h 3254975"/>
              <a:gd name="connsiteX24" fmla="*/ 2199905 w 3176186"/>
              <a:gd name="connsiteY24" fmla="*/ 2235333 h 3254975"/>
              <a:gd name="connsiteX25" fmla="*/ 1942157 w 3176186"/>
              <a:gd name="connsiteY25" fmla="*/ 2439955 h 3254975"/>
              <a:gd name="connsiteX26" fmla="*/ 1942462 w 3176186"/>
              <a:gd name="connsiteY26" fmla="*/ 2440375 h 3254975"/>
              <a:gd name="connsiteX27" fmla="*/ 1022266 w 3176186"/>
              <a:gd name="connsiteY27" fmla="*/ 3108936 h 3254975"/>
              <a:gd name="connsiteX28" fmla="*/ 1128370 w 3176186"/>
              <a:gd name="connsiteY28" fmla="*/ 3254975 h 3254975"/>
              <a:gd name="connsiteX29" fmla="*/ 624086 w 3176186"/>
              <a:gd name="connsiteY29" fmla="*/ 3175104 h 3254975"/>
              <a:gd name="connsiteX30" fmla="*/ 703957 w 3176186"/>
              <a:gd name="connsiteY30" fmla="*/ 2670821 h 3254975"/>
              <a:gd name="connsiteX31" fmla="*/ 810060 w 3176186"/>
              <a:gd name="connsiteY31" fmla="*/ 2816859 h 3254975"/>
              <a:gd name="connsiteX32" fmla="*/ 1305419 w 3176186"/>
              <a:gd name="connsiteY32" fmla="*/ 2456959 h 3254975"/>
              <a:gd name="connsiteX33" fmla="*/ 1097326 w 3176186"/>
              <a:gd name="connsiteY33" fmla="*/ 2326940 h 3254975"/>
              <a:gd name="connsiteX34" fmla="*/ 185974 w 3176186"/>
              <a:gd name="connsiteY34" fmla="*/ 1664804 h 3254975"/>
              <a:gd name="connsiteX35" fmla="*/ 79871 w 3176186"/>
              <a:gd name="connsiteY35" fmla="*/ 1810843 h 3254975"/>
              <a:gd name="connsiteX36" fmla="*/ 0 w 3176186"/>
              <a:gd name="connsiteY36" fmla="*/ 1306559 h 3254975"/>
              <a:gd name="connsiteX37" fmla="*/ 504283 w 3176186"/>
              <a:gd name="connsiteY37" fmla="*/ 1226689 h 3254975"/>
              <a:gd name="connsiteX38" fmla="*/ 398181 w 3176186"/>
              <a:gd name="connsiteY38" fmla="*/ 1372727 h 3254975"/>
              <a:gd name="connsiteX39" fmla="*/ 829415 w 3176186"/>
              <a:gd name="connsiteY39" fmla="*/ 1686037 h 3254975"/>
              <a:gd name="connsiteX40" fmla="*/ 882077 w 3176186"/>
              <a:gd name="connsiteY40" fmla="*/ 1460480 h 3254975"/>
              <a:gd name="connsiteX41" fmla="*/ 1028036 w 3176186"/>
              <a:gd name="connsiteY41" fmla="*/ 332391 h 3254975"/>
              <a:gd name="connsiteX42" fmla="*/ 849279 w 3176186"/>
              <a:gd name="connsiteY42" fmla="*/ 307268 h 3254975"/>
              <a:gd name="connsiteX43" fmla="*/ 1257037 w 3176186"/>
              <a:gd name="connsiteY43" fmla="*/ 0 h 3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76186" h="3254975">
                <a:moveTo>
                  <a:pt x="1605124" y="1349556"/>
                </a:moveTo>
                <a:cubicBezTo>
                  <a:pt x="1390183" y="1349556"/>
                  <a:pt x="1215939" y="1523800"/>
                  <a:pt x="1215939" y="1738741"/>
                </a:cubicBezTo>
                <a:cubicBezTo>
                  <a:pt x="1215939" y="1953682"/>
                  <a:pt x="1390183" y="2127926"/>
                  <a:pt x="1605124" y="2127926"/>
                </a:cubicBezTo>
                <a:cubicBezTo>
                  <a:pt x="1820065" y="2127926"/>
                  <a:pt x="1994309" y="1953682"/>
                  <a:pt x="1994309" y="1738741"/>
                </a:cubicBezTo>
                <a:cubicBezTo>
                  <a:pt x="1994309" y="1523800"/>
                  <a:pt x="1820065" y="1349556"/>
                  <a:pt x="1605124" y="1349556"/>
                </a:cubicBezTo>
                <a:close/>
                <a:moveTo>
                  <a:pt x="1257037" y="0"/>
                </a:moveTo>
                <a:lnTo>
                  <a:pt x="1564306" y="407758"/>
                </a:lnTo>
                <a:lnTo>
                  <a:pt x="1385549" y="382636"/>
                </a:lnTo>
                <a:lnTo>
                  <a:pt x="1295073" y="1026408"/>
                </a:lnTo>
                <a:cubicBezTo>
                  <a:pt x="1389570" y="983381"/>
                  <a:pt x="1494660" y="960370"/>
                  <a:pt x="1605125" y="960370"/>
                </a:cubicBezTo>
                <a:lnTo>
                  <a:pt x="1682815" y="964293"/>
                </a:lnTo>
                <a:lnTo>
                  <a:pt x="2815159" y="964293"/>
                </a:lnTo>
                <a:lnTo>
                  <a:pt x="2815159" y="783779"/>
                </a:lnTo>
                <a:lnTo>
                  <a:pt x="3176186" y="1144806"/>
                </a:lnTo>
                <a:lnTo>
                  <a:pt x="2815159" y="1505833"/>
                </a:lnTo>
                <a:lnTo>
                  <a:pt x="2815159" y="1325320"/>
                </a:lnTo>
                <a:lnTo>
                  <a:pt x="2262381" y="1325320"/>
                </a:lnTo>
                <a:cubicBezTo>
                  <a:pt x="2317795" y="1410538"/>
                  <a:pt x="2355974" y="1507654"/>
                  <a:pt x="2372257" y="1612055"/>
                </a:cubicBezTo>
                <a:lnTo>
                  <a:pt x="2376543" y="1610662"/>
                </a:lnTo>
                <a:lnTo>
                  <a:pt x="2728027" y="2692416"/>
                </a:lnTo>
                <a:lnTo>
                  <a:pt x="2899706" y="2636635"/>
                </a:lnTo>
                <a:lnTo>
                  <a:pt x="2667912" y="3091555"/>
                </a:lnTo>
                <a:lnTo>
                  <a:pt x="2212991" y="2859761"/>
                </a:lnTo>
                <a:lnTo>
                  <a:pt x="2384669" y="2803980"/>
                </a:lnTo>
                <a:lnTo>
                  <a:pt x="2199905" y="2235333"/>
                </a:lnTo>
                <a:cubicBezTo>
                  <a:pt x="2130386" y="2321260"/>
                  <a:pt x="2042482" y="2391310"/>
                  <a:pt x="1942157" y="2439955"/>
                </a:cubicBezTo>
                <a:lnTo>
                  <a:pt x="1942462" y="2440375"/>
                </a:lnTo>
                <a:lnTo>
                  <a:pt x="1022266" y="3108936"/>
                </a:lnTo>
                <a:lnTo>
                  <a:pt x="1128370" y="3254975"/>
                </a:lnTo>
                <a:lnTo>
                  <a:pt x="624086" y="3175104"/>
                </a:lnTo>
                <a:lnTo>
                  <a:pt x="703957" y="2670821"/>
                </a:lnTo>
                <a:lnTo>
                  <a:pt x="810060" y="2816859"/>
                </a:lnTo>
                <a:lnTo>
                  <a:pt x="1305419" y="2456959"/>
                </a:lnTo>
                <a:cubicBezTo>
                  <a:pt x="1228817" y="2425055"/>
                  <a:pt x="1158426" y="2381246"/>
                  <a:pt x="1097326" y="2326940"/>
                </a:cubicBezTo>
                <a:lnTo>
                  <a:pt x="185974" y="1664804"/>
                </a:lnTo>
                <a:lnTo>
                  <a:pt x="79871" y="1810843"/>
                </a:lnTo>
                <a:lnTo>
                  <a:pt x="0" y="1306559"/>
                </a:lnTo>
                <a:lnTo>
                  <a:pt x="504283" y="1226689"/>
                </a:lnTo>
                <a:lnTo>
                  <a:pt x="398181" y="1372727"/>
                </a:lnTo>
                <a:lnTo>
                  <a:pt x="829415" y="1686037"/>
                </a:lnTo>
                <a:cubicBezTo>
                  <a:pt x="834556" y="1606591"/>
                  <a:pt x="851648" y="1530410"/>
                  <a:pt x="882077" y="1460480"/>
                </a:cubicBezTo>
                <a:lnTo>
                  <a:pt x="1028036" y="332391"/>
                </a:lnTo>
                <a:lnTo>
                  <a:pt x="849279" y="307268"/>
                </a:lnTo>
                <a:lnTo>
                  <a:pt x="1257037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05D8B1C-6D92-450C-952C-2ACA2DF759DF}"/>
              </a:ext>
            </a:extLst>
          </p:cNvPr>
          <p:cNvSpPr txBox="1"/>
          <p:nvPr/>
        </p:nvSpPr>
        <p:spPr>
          <a:xfrm>
            <a:off x="4449809" y="548440"/>
            <a:ext cx="3060902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F3ED614-B937-4C87-9D61-FD86F69C47A9}"/>
              </a:ext>
            </a:extLst>
          </p:cNvPr>
          <p:cNvSpPr txBox="1"/>
          <p:nvPr/>
        </p:nvSpPr>
        <p:spPr>
          <a:xfrm>
            <a:off x="7436100" y="5575523"/>
            <a:ext cx="33043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86742-7EE4-4793-B700-18A57AD3D39F}"/>
              </a:ext>
            </a:extLst>
          </p:cNvPr>
          <p:cNvSpPr txBox="1"/>
          <p:nvPr/>
        </p:nvSpPr>
        <p:spPr>
          <a:xfrm>
            <a:off x="2476854" y="5639655"/>
            <a:ext cx="3292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tin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D7A13-E8F6-49CB-91D5-A08EE938ABC1}"/>
              </a:ext>
            </a:extLst>
          </p:cNvPr>
          <p:cNvSpPr txBox="1"/>
          <p:nvPr/>
        </p:nvSpPr>
        <p:spPr>
          <a:xfrm>
            <a:off x="716561" y="2497721"/>
            <a:ext cx="3101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ách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FF47BC-2BFE-4EBF-84F2-DE61EBE03113}"/>
              </a:ext>
            </a:extLst>
          </p:cNvPr>
          <p:cNvSpPr txBox="1"/>
          <p:nvPr/>
        </p:nvSpPr>
        <p:spPr>
          <a:xfrm>
            <a:off x="8674514" y="2357350"/>
            <a:ext cx="3292382" cy="830997"/>
          </a:xfrm>
          <a:prstGeom prst="rect">
            <a:avLst/>
          </a:prstGeom>
          <a:noFill/>
          <a:effectLst>
            <a:outerShdw blurRad="50800" dist="50800" dir="5400000" sx="108000" sy="108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7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4" grpId="0"/>
      <p:bldP spid="22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b="1" dirty="0" err="1">
                <a:solidFill>
                  <a:schemeClr val="tx2">
                    <a:lumMod val="50000"/>
                  </a:schemeClr>
                </a:solidFill>
              </a:rPr>
              <a:t>Mặt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tx2">
                    <a:lumMod val="50000"/>
                  </a:schemeClr>
                </a:solidFill>
              </a:rPr>
              <a:t>tích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tx2">
                    <a:lumMod val="50000"/>
                  </a:schemeClr>
                </a:solidFill>
              </a:rPr>
              <a:t>cực</a:t>
            </a:r>
            <a:endParaRPr lang="en-US" sz="4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C81272EE-A67D-4157-8A01-91444C323781}"/>
              </a:ext>
            </a:extLst>
          </p:cNvPr>
          <p:cNvGrpSpPr/>
          <p:nvPr/>
        </p:nvGrpSpPr>
        <p:grpSpPr>
          <a:xfrm>
            <a:off x="9989701" y="1136245"/>
            <a:ext cx="1207911" cy="1207911"/>
            <a:chOff x="1259632" y="1927684"/>
            <a:chExt cx="2005372" cy="2005372"/>
          </a:xfrm>
        </p:grpSpPr>
        <p:sp>
          <p:nvSpPr>
            <p:cNvPr id="4" name="Oval 13">
              <a:extLst>
                <a:ext uri="{FF2B5EF4-FFF2-40B4-BE49-F238E27FC236}">
                  <a16:creationId xmlns:a16="http://schemas.microsoft.com/office/drawing/2014/main" id="{BF3044C1-2121-4EAB-9F90-4696E2755860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4">
              <a:extLst>
                <a:ext uri="{FF2B5EF4-FFF2-40B4-BE49-F238E27FC236}">
                  <a16:creationId xmlns:a16="http://schemas.microsoft.com/office/drawing/2014/main" id="{1E79F166-5770-4E3A-B454-3B8DD0700EC6}"/>
                </a:ext>
              </a:extLst>
            </p:cNvPr>
            <p:cNvSpPr/>
            <p:nvPr/>
          </p:nvSpPr>
          <p:spPr>
            <a:xfrm>
              <a:off x="1836074" y="2500974"/>
              <a:ext cx="858789" cy="85878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1F70E7D1-2016-433D-A88B-659A37D4A3D3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E3FAA148-1AED-44E0-83C4-000C82D3DF4C}"/>
              </a:ext>
            </a:extLst>
          </p:cNvPr>
          <p:cNvGrpSpPr/>
          <p:nvPr/>
        </p:nvGrpSpPr>
        <p:grpSpPr>
          <a:xfrm>
            <a:off x="7182007" y="1642803"/>
            <a:ext cx="4267377" cy="4034152"/>
            <a:chOff x="5220072" y="1700808"/>
            <a:chExt cx="3085299" cy="4229422"/>
          </a:xfrm>
          <a:solidFill>
            <a:schemeClr val="accent3">
              <a:lumMod val="75000"/>
            </a:schemeClr>
          </a:solidFill>
        </p:grpSpPr>
        <p:sp>
          <p:nvSpPr>
            <p:cNvPr id="8" name="Flowchart: Process 9">
              <a:extLst>
                <a:ext uri="{FF2B5EF4-FFF2-40B4-BE49-F238E27FC236}">
                  <a16:creationId xmlns:a16="http://schemas.microsoft.com/office/drawing/2014/main" id="{82299CB7-2B29-480C-9A47-2A4BE9FCAAE8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pFill/>
            <a:ln>
              <a:noFill/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D23D8F66-77C4-4305-8B11-8E4549C51129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  <a:grpFill/>
          </p:grpSpPr>
          <p:sp>
            <p:nvSpPr>
              <p:cNvPr id="11" name="Up Arrow 3">
                <a:extLst>
                  <a:ext uri="{FF2B5EF4-FFF2-40B4-BE49-F238E27FC236}">
                    <a16:creationId xmlns:a16="http://schemas.microsoft.com/office/drawing/2014/main" id="{A439542B-1B31-44A2-8DC5-02CD3D01AA14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pFill/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Data 6">
                <a:extLst>
                  <a:ext uri="{FF2B5EF4-FFF2-40B4-BE49-F238E27FC236}">
                    <a16:creationId xmlns:a16="http://schemas.microsoft.com/office/drawing/2014/main" id="{274FF10C-F1C7-42C7-8562-36DD08D63771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F7733D3-9056-4576-B610-FB358E2BBC50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pFill/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id="{EB492259-18D8-478B-B03A-93F73502005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2060E7EC-0FBA-4858-BE15-B748E472DD99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pFill/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768B6B32-DF0C-4560-8D2C-22EDAAFE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03821"/>
              <a:ext cx="1338808" cy="226409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BFF9FDC1-0B84-4AD6-A3DF-B7E24F272A11}"/>
              </a:ext>
            </a:extLst>
          </p:cNvPr>
          <p:cNvCxnSpPr>
            <a:cxnSpLocks/>
          </p:cNvCxnSpPr>
          <p:nvPr/>
        </p:nvCxnSpPr>
        <p:spPr>
          <a:xfrm flipV="1">
            <a:off x="3815763" y="3205867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73403F-DF0C-4878-8AC7-189E8D469681}"/>
              </a:ext>
            </a:extLst>
          </p:cNvPr>
          <p:cNvSpPr txBox="1"/>
          <p:nvPr/>
        </p:nvSpPr>
        <p:spPr>
          <a:xfrm>
            <a:off x="4235138" y="2598498"/>
            <a:ext cx="4660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8">
            <a:extLst>
              <a:ext uri="{FF2B5EF4-FFF2-40B4-BE49-F238E27FC236}">
                <a16:creationId xmlns:a16="http://schemas.microsoft.com/office/drawing/2014/main" id="{8220A149-ED6C-421C-BC91-47BE96E6BB7C}"/>
              </a:ext>
            </a:extLst>
          </p:cNvPr>
          <p:cNvCxnSpPr>
            <a:cxnSpLocks/>
          </p:cNvCxnSpPr>
          <p:nvPr/>
        </p:nvCxnSpPr>
        <p:spPr>
          <a:xfrm flipV="1">
            <a:off x="2695370" y="4335885"/>
            <a:ext cx="5112000" cy="952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42725D-4506-47C2-8629-C515211F198D}"/>
              </a:ext>
            </a:extLst>
          </p:cNvPr>
          <p:cNvSpPr txBox="1"/>
          <p:nvPr/>
        </p:nvSpPr>
        <p:spPr>
          <a:xfrm>
            <a:off x="3132435" y="3705922"/>
            <a:ext cx="4660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33">
            <a:extLst>
              <a:ext uri="{FF2B5EF4-FFF2-40B4-BE49-F238E27FC236}">
                <a16:creationId xmlns:a16="http://schemas.microsoft.com/office/drawing/2014/main" id="{FED30152-C31D-4980-BC54-DC538998C400}"/>
              </a:ext>
            </a:extLst>
          </p:cNvPr>
          <p:cNvCxnSpPr>
            <a:cxnSpLocks/>
          </p:cNvCxnSpPr>
          <p:nvPr/>
        </p:nvCxnSpPr>
        <p:spPr>
          <a:xfrm flipV="1">
            <a:off x="1739329" y="5559453"/>
            <a:ext cx="5112000" cy="9524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6D26F3-8AF4-4A84-BDD6-CAB77955BB61}"/>
              </a:ext>
            </a:extLst>
          </p:cNvPr>
          <p:cNvSpPr txBox="1"/>
          <p:nvPr/>
        </p:nvSpPr>
        <p:spPr>
          <a:xfrm>
            <a:off x="2267929" y="4836697"/>
            <a:ext cx="4660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Khó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khăn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CFC99A74-6F78-4B25-BD14-151F86652BA1}"/>
              </a:ext>
            </a:extLst>
          </p:cNvPr>
          <p:cNvCxnSpPr>
            <a:cxnSpLocks/>
          </p:cNvCxnSpPr>
          <p:nvPr/>
        </p:nvCxnSpPr>
        <p:spPr>
          <a:xfrm flipV="1">
            <a:off x="4532801" y="2039868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AEC49B5-8BAA-408A-AEBF-10D684CD95AF}"/>
              </a:ext>
            </a:extLst>
          </p:cNvPr>
          <p:cNvSpPr txBox="1"/>
          <p:nvPr/>
        </p:nvSpPr>
        <p:spPr>
          <a:xfrm>
            <a:off x="5028968" y="1436528"/>
            <a:ext cx="4660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01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C9F353-1BE9-41F4-89C7-D9A1464B324A}"/>
              </a:ext>
            </a:extLst>
          </p:cNvPr>
          <p:cNvSpPr/>
          <p:nvPr/>
        </p:nvSpPr>
        <p:spPr>
          <a:xfrm>
            <a:off x="1061256" y="2052935"/>
            <a:ext cx="9677649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66910"/>
            <a:ext cx="11649075" cy="808037"/>
          </a:xfrm>
          <a:prstGeom prst="rect">
            <a:avLst/>
          </a:prstGeom>
        </p:spPr>
        <p:txBody>
          <a:bodyPr/>
          <a:lstStyle/>
          <a:p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Khảo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sát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xã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hội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endParaRPr lang="en-US" sz="5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B996-EBF6-4367-BDE5-97C5A7FBF038}"/>
              </a:ext>
            </a:extLst>
          </p:cNvPr>
          <p:cNvSpPr txBox="1"/>
          <p:nvPr/>
        </p:nvSpPr>
        <p:spPr>
          <a:xfrm>
            <a:off x="636105" y="2768253"/>
            <a:ext cx="109197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CÁC ÁP LỰC</a:t>
            </a:r>
            <a: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MÀ SINH VIÊN ĐANG GẶP PHẢI</a:t>
            </a: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 TRONG CUỘC SỐNG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MỤC ĐÍCH, MONG MUỐN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9ECAAEE2-0D40-426E-BB08-70F96123CB69}"/>
              </a:ext>
            </a:extLst>
          </p:cNvPr>
          <p:cNvGrpSpPr/>
          <p:nvPr/>
        </p:nvGrpSpPr>
        <p:grpSpPr>
          <a:xfrm>
            <a:off x="6152023" y="3260966"/>
            <a:ext cx="1309197" cy="2785060"/>
            <a:chOff x="4630955" y="3880561"/>
            <a:chExt cx="914400" cy="1945207"/>
          </a:xfrm>
        </p:grpSpPr>
        <p:sp>
          <p:nvSpPr>
            <p:cNvPr id="4" name="Right Triangle 2">
              <a:extLst>
                <a:ext uri="{FF2B5EF4-FFF2-40B4-BE49-F238E27FC236}">
                  <a16:creationId xmlns:a16="http://schemas.microsoft.com/office/drawing/2014/main" id="{0128BFFF-EDB1-4C24-BC35-51C6547D8E55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ight Triangle 3">
              <a:extLst>
                <a:ext uri="{FF2B5EF4-FFF2-40B4-BE49-F238E27FC236}">
                  <a16:creationId xmlns:a16="http://schemas.microsoft.com/office/drawing/2014/main" id="{EE7CFFCC-4AAC-4C6E-A649-3D42A27105F1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52692E12-2014-457C-B278-7FB385D27AE0}"/>
              </a:ext>
            </a:extLst>
          </p:cNvPr>
          <p:cNvGrpSpPr/>
          <p:nvPr/>
        </p:nvGrpSpPr>
        <p:grpSpPr>
          <a:xfrm rot="10800000">
            <a:off x="4738991" y="1789426"/>
            <a:ext cx="1309197" cy="2785060"/>
            <a:chOff x="4630955" y="3880561"/>
            <a:chExt cx="914400" cy="1945207"/>
          </a:xfrm>
        </p:grpSpPr>
        <p:sp>
          <p:nvSpPr>
            <p:cNvPr id="7" name="Right Triangle 5">
              <a:extLst>
                <a:ext uri="{FF2B5EF4-FFF2-40B4-BE49-F238E27FC236}">
                  <a16:creationId xmlns:a16="http://schemas.microsoft.com/office/drawing/2014/main" id="{D384A23C-5CEB-461C-970A-14A3AB70FD99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ight Triangle 6">
              <a:extLst>
                <a:ext uri="{FF2B5EF4-FFF2-40B4-BE49-F238E27FC236}">
                  <a16:creationId xmlns:a16="http://schemas.microsoft.com/office/drawing/2014/main" id="{CC22788A-DE85-49E3-83E6-B895A875FC66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4EA865-E8FA-4325-9CFD-CD0B6E891169}"/>
              </a:ext>
            </a:extLst>
          </p:cNvPr>
          <p:cNvSpPr txBox="1"/>
          <p:nvPr/>
        </p:nvSpPr>
        <p:spPr>
          <a:xfrm>
            <a:off x="1113182" y="2104337"/>
            <a:ext cx="3718449" cy="724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Khảo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trạng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bạn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gặp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lực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F838A-7981-46DD-821E-242B09BC8093}"/>
              </a:ext>
            </a:extLst>
          </p:cNvPr>
          <p:cNvSpPr txBox="1"/>
          <p:nvPr/>
        </p:nvSpPr>
        <p:spPr>
          <a:xfrm>
            <a:off x="7461219" y="3637833"/>
            <a:ext cx="4636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 xuất mọi người về những phương pháp giảm được các áp lực trong cuộc sống,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 đến một tinh thần tốt hơn.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BAAD94-3D7F-4F25-A594-68DD576BBC0D}"/>
              </a:ext>
            </a:extLst>
          </p:cNvPr>
          <p:cNvSpPr txBox="1"/>
          <p:nvPr/>
        </p:nvSpPr>
        <p:spPr>
          <a:xfrm>
            <a:off x="921528" y="3620591"/>
            <a:ext cx="411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Giúp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mọi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thấy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hưởng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lớn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lực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3F1B8-21E2-4B20-8A90-4E6134C1540C}"/>
              </a:ext>
            </a:extLst>
          </p:cNvPr>
          <p:cNvSpPr txBox="1"/>
          <p:nvPr/>
        </p:nvSpPr>
        <p:spPr>
          <a:xfrm>
            <a:off x="5102774" y="24117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6C14EA-CCE6-4256-BF5B-9409892609C3}"/>
              </a:ext>
            </a:extLst>
          </p:cNvPr>
          <p:cNvSpPr txBox="1"/>
          <p:nvPr/>
        </p:nvSpPr>
        <p:spPr>
          <a:xfrm>
            <a:off x="5102774" y="3352227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B38906-3323-4AD5-9887-FA295905DE65}"/>
              </a:ext>
            </a:extLst>
          </p:cNvPr>
          <p:cNvSpPr txBox="1"/>
          <p:nvPr/>
        </p:nvSpPr>
        <p:spPr>
          <a:xfrm>
            <a:off x="6078035" y="393778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38ABD-D4D8-4444-B365-60F9A0618398}"/>
              </a:ext>
            </a:extLst>
          </p:cNvPr>
          <p:cNvSpPr txBox="1"/>
          <p:nvPr/>
        </p:nvSpPr>
        <p:spPr>
          <a:xfrm>
            <a:off x="6078035" y="4806653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30017-27F6-4BB6-AD9B-B51F53984505}"/>
              </a:ext>
            </a:extLst>
          </p:cNvPr>
          <p:cNvSpPr txBox="1"/>
          <p:nvPr/>
        </p:nvSpPr>
        <p:spPr>
          <a:xfrm>
            <a:off x="7461220" y="5011857"/>
            <a:ext cx="4636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Giúp mọi người có được những năm tháng sinh viên tươi đẹp và một hành trang vững chắc đến sau này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F2E05FA-319A-4CF3-9E89-0C1A0AB8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98" y="932767"/>
            <a:ext cx="11235902" cy="532836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B94F435-8151-418B-AD7E-74FBCD879312}"/>
              </a:ext>
            </a:extLst>
          </p:cNvPr>
          <p:cNvSpPr txBox="1">
            <a:spLocks/>
          </p:cNvSpPr>
          <p:nvPr/>
        </p:nvSpPr>
        <p:spPr>
          <a:xfrm>
            <a:off x="3149328" y="1815026"/>
            <a:ext cx="6241199" cy="278449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 LỰC</a:t>
            </a:r>
          </a:p>
        </p:txBody>
      </p:sp>
    </p:spTree>
    <p:extLst>
      <p:ext uri="{BB962C8B-B14F-4D97-AF65-F5344CB8AC3E}">
        <p14:creationId xmlns:p14="http://schemas.microsoft.com/office/powerpoint/2010/main" val="14026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1ECB0-8265-48F7-A436-299F9069B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THỰC TRẠNG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999C2-58DE-4E81-B628-AE755BBBDE19}"/>
              </a:ext>
            </a:extLst>
          </p:cNvPr>
          <p:cNvSpPr txBox="1"/>
          <p:nvPr/>
        </p:nvSpPr>
        <p:spPr>
          <a:xfrm>
            <a:off x="229014" y="1140342"/>
            <a:ext cx="9271045" cy="72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C0E821-EA29-41F3-A09A-1B7EB1F4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4396"/>
            <a:ext cx="5992742" cy="39791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C37210-A6BF-4914-90B9-2162D256C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10023"/>
              </p:ext>
            </p:extLst>
          </p:nvPr>
        </p:nvGraphicFramePr>
        <p:xfrm>
          <a:off x="323528" y="3116424"/>
          <a:ext cx="5515942" cy="1735455"/>
        </p:xfrm>
        <a:graphic>
          <a:graphicData uri="http://schemas.openxmlformats.org/drawingml/2006/table">
            <a:tbl>
              <a:tblPr/>
              <a:tblGrid>
                <a:gridCol w="3829538">
                  <a:extLst>
                    <a:ext uri="{9D8B030D-6E8A-4147-A177-3AD203B41FA5}">
                      <a16:colId xmlns:a16="http://schemas.microsoft.com/office/drawing/2014/main" val="2903730341"/>
                    </a:ext>
                  </a:extLst>
                </a:gridCol>
                <a:gridCol w="1686404">
                  <a:extLst>
                    <a:ext uri="{9D8B030D-6E8A-4147-A177-3AD203B41FA5}">
                      <a16:colId xmlns:a16="http://schemas.microsoft.com/office/drawing/2014/main" val="1268696685"/>
                    </a:ext>
                  </a:extLst>
                </a:gridCol>
              </a:tblGrid>
              <a:tr h="84303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gặp</a:t>
                      </a:r>
                      <a:b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gì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Tỉ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vi-VN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906609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Có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66428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54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94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A1E8064-C45D-4A42-8642-5F3D66BC84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8819858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151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Áp lực học tập và những tác động tiêu cực đến trẻ nhỏ">
            <a:extLst>
              <a:ext uri="{FF2B5EF4-FFF2-40B4-BE49-F238E27FC236}">
                <a16:creationId xmlns:a16="http://schemas.microsoft.com/office/drawing/2014/main" id="{BF7530F7-6093-4FA4-AF39-FC00ED37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04" y="84431"/>
            <a:ext cx="9364791" cy="66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6A799B6-CD94-4CCB-AD77-89CE4301285E}"/>
              </a:ext>
            </a:extLst>
          </p:cNvPr>
          <p:cNvSpPr txBox="1">
            <a:spLocks/>
          </p:cNvSpPr>
          <p:nvPr/>
        </p:nvSpPr>
        <p:spPr>
          <a:xfrm>
            <a:off x="5033340" y="5820833"/>
            <a:ext cx="2125318" cy="84380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 err="1">
                <a:solidFill>
                  <a:schemeClr val="bg1"/>
                </a:solidFill>
                <a:ea typeface="Arial Unicode MS"/>
              </a:rPr>
              <a:t>Học</a:t>
            </a:r>
            <a:r>
              <a:rPr lang="en-US" sz="4400" dirty="0">
                <a:solidFill>
                  <a:schemeClr val="bg1"/>
                </a:solidFill>
                <a:ea typeface="Arial Unicode MS"/>
              </a:rPr>
              <a:t> </a:t>
            </a:r>
            <a:r>
              <a:rPr lang="en-US" sz="4400" dirty="0" err="1">
                <a:solidFill>
                  <a:schemeClr val="bg1"/>
                </a:solidFill>
                <a:ea typeface="Arial Unicode MS"/>
              </a:rPr>
              <a:t>tập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2554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599</Words>
  <Application>Microsoft Office PowerPoint</Application>
  <PresentationFormat>Widescreen</PresentationFormat>
  <Paragraphs>104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맑은 고딕</vt:lpstr>
      <vt:lpstr>Calibri</vt:lpstr>
      <vt:lpstr>Times New Roman</vt:lpstr>
      <vt:lpstr>Arial</vt:lpstr>
      <vt:lpstr>Cover and End Slide Master</vt:lpstr>
      <vt:lpstr>Contents Slide Master</vt:lpstr>
      <vt:lpstr>Section Break Slide Master</vt:lpstr>
      <vt:lpstr>1_Contents Slide Master</vt:lpstr>
      <vt:lpstr>PowerPoint Presentation</vt:lpstr>
      <vt:lpstr>PowerPoint Presentation</vt:lpstr>
      <vt:lpstr>PowerPoint Presentation</vt:lpstr>
      <vt:lpstr>Khảo sát xã hội: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Trung Nguyễn</cp:lastModifiedBy>
  <cp:revision>37</cp:revision>
  <dcterms:created xsi:type="dcterms:W3CDTF">2021-05-26T15:57:38Z</dcterms:created>
  <dcterms:modified xsi:type="dcterms:W3CDTF">2021-05-27T14:50:31Z</dcterms:modified>
</cp:coreProperties>
</file>